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F676B-DACC-4A51-9A0D-433F0DB9211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C8C40FC-CE32-4FA6-8A5A-2B5D0F65AB1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</dgm:t>
    </dgm:pt>
    <dgm:pt modelId="{6C5EF04A-C0F3-4383-9606-4252D0DF5A72}" type="parTrans" cxnId="{6545B814-BAD2-41EB-9629-2A07397100CA}">
      <dgm:prSet/>
      <dgm:spPr/>
      <dgm:t>
        <a:bodyPr/>
        <a:lstStyle/>
        <a:p>
          <a:endParaRPr lang="cs-CZ"/>
        </a:p>
      </dgm:t>
    </dgm:pt>
    <dgm:pt modelId="{A7409460-5C77-43E7-89B1-1D1A5ADEF5AA}" type="sibTrans" cxnId="{6545B814-BAD2-41EB-9629-2A07397100CA}">
      <dgm:prSet/>
      <dgm:spPr/>
      <dgm:t>
        <a:bodyPr/>
        <a:lstStyle/>
        <a:p>
          <a:endParaRPr lang="cs-CZ"/>
        </a:p>
      </dgm:t>
    </dgm:pt>
    <dgm:pt modelId="{B069FD74-95D9-4482-B542-C3F696594B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organický proces</a:t>
          </a:r>
        </a:p>
      </dgm:t>
    </dgm:pt>
    <dgm:pt modelId="{51E649BD-425C-44C5-A0AA-C359F072853E}" type="parTrans" cxnId="{12885795-8BAE-4175-AAEB-76BC53119623}">
      <dgm:prSet/>
      <dgm:spPr/>
      <dgm:t>
        <a:bodyPr/>
        <a:lstStyle/>
        <a:p>
          <a:endParaRPr lang="cs-CZ"/>
        </a:p>
      </dgm:t>
    </dgm:pt>
    <dgm:pt modelId="{558EF570-92D5-4F77-9965-FD8479E04D3E}" type="sibTrans" cxnId="{12885795-8BAE-4175-AAEB-76BC53119623}">
      <dgm:prSet/>
      <dgm:spPr/>
      <dgm:t>
        <a:bodyPr/>
        <a:lstStyle/>
        <a:p>
          <a:endParaRPr lang="cs-CZ"/>
        </a:p>
      </dgm:t>
    </dgm:pt>
    <dgm:pt modelId="{F384A539-D6BF-43E0-920C-F969E31CA8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cílevědomá lidská činnost</a:t>
          </a:r>
        </a:p>
      </dgm:t>
    </dgm:pt>
    <dgm:pt modelId="{F6D9BDC3-A169-4413-93D8-62D09D096003}" type="parTrans" cxnId="{4CA5F959-AD74-465F-BF06-9D2812E28278}">
      <dgm:prSet/>
      <dgm:spPr/>
      <dgm:t>
        <a:bodyPr/>
        <a:lstStyle/>
        <a:p>
          <a:endParaRPr lang="cs-CZ"/>
        </a:p>
      </dgm:t>
    </dgm:pt>
    <dgm:pt modelId="{13146E07-5F6E-42E1-909E-BED77CEE7859}" type="sibTrans" cxnId="{4CA5F959-AD74-465F-BF06-9D2812E28278}">
      <dgm:prSet/>
      <dgm:spPr/>
      <dgm:t>
        <a:bodyPr/>
        <a:lstStyle/>
        <a:p>
          <a:endParaRPr lang="cs-CZ"/>
        </a:p>
      </dgm:t>
    </dgm:pt>
    <dgm:pt modelId="{8BFB5FB9-3133-4C53-9314-044FE350B188}">
      <dgm:prSet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naturalistické pozice</a:t>
          </a:r>
        </a:p>
      </dgm:t>
    </dgm:pt>
    <dgm:pt modelId="{180BD4D0-3345-4A55-B994-0A92220B5DC9}" type="parTrans" cxnId="{675B78D8-22F1-46BB-9589-473A5FC53530}">
      <dgm:prSet/>
      <dgm:spPr/>
      <dgm:t>
        <a:bodyPr/>
        <a:lstStyle/>
        <a:p>
          <a:endParaRPr lang="cs-CZ"/>
        </a:p>
      </dgm:t>
    </dgm:pt>
    <dgm:pt modelId="{11DB0736-229D-45E2-88F2-B427BB935C37}" type="sibTrans" cxnId="{675B78D8-22F1-46BB-9589-473A5FC53530}">
      <dgm:prSet/>
      <dgm:spPr/>
      <dgm:t>
        <a:bodyPr/>
        <a:lstStyle/>
        <a:p>
          <a:endParaRPr lang="cs-CZ"/>
        </a:p>
      </dgm:t>
    </dgm:pt>
    <dgm:pt modelId="{E883077C-E285-476D-8F5A-40A487A05BDE}">
      <dgm:prSet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idealistická pozice</a:t>
          </a:r>
        </a:p>
      </dgm:t>
    </dgm:pt>
    <dgm:pt modelId="{AFCEBEF6-40A9-4CA8-9187-E5F2F35631CA}" type="parTrans" cxnId="{4364838A-782A-4D7E-9607-5B425B3522C8}">
      <dgm:prSet/>
      <dgm:spPr/>
      <dgm:t>
        <a:bodyPr/>
        <a:lstStyle/>
        <a:p>
          <a:endParaRPr lang="cs-CZ"/>
        </a:p>
      </dgm:t>
    </dgm:pt>
    <dgm:pt modelId="{6BE158A6-7663-407F-8DE1-0272898B7C0B}" type="sibTrans" cxnId="{4364838A-782A-4D7E-9607-5B425B3522C8}">
      <dgm:prSet/>
      <dgm:spPr/>
      <dgm:t>
        <a:bodyPr/>
        <a:lstStyle/>
        <a:p>
          <a:endParaRPr lang="cs-CZ"/>
        </a:p>
      </dgm:t>
    </dgm:pt>
    <dgm:pt modelId="{E29D49AC-FE3F-435D-A772-8E2CF709A520}" type="pres">
      <dgm:prSet presAssocID="{D88F676B-DACC-4A51-9A0D-433F0DB921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E80A12-77AA-49E3-9B5E-757DC206C8FE}" type="pres">
      <dgm:prSet presAssocID="{2C8C40FC-CE32-4FA6-8A5A-2B5D0F65AB1E}" presName="hierRoot1" presStyleCnt="0">
        <dgm:presLayoutVars>
          <dgm:hierBranch/>
        </dgm:presLayoutVars>
      </dgm:prSet>
      <dgm:spPr/>
    </dgm:pt>
    <dgm:pt modelId="{24D3785A-4C05-4B0B-9C7E-74558A35664B}" type="pres">
      <dgm:prSet presAssocID="{2C8C40FC-CE32-4FA6-8A5A-2B5D0F65AB1E}" presName="rootComposite1" presStyleCnt="0"/>
      <dgm:spPr/>
    </dgm:pt>
    <dgm:pt modelId="{70DC4D38-9D26-46D3-9A3F-1E1107644C27}" type="pres">
      <dgm:prSet presAssocID="{2C8C40FC-CE32-4FA6-8A5A-2B5D0F65AB1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E170CB-286C-46E6-B07D-CF3E7AE5CCFD}" type="pres">
      <dgm:prSet presAssocID="{2C8C40FC-CE32-4FA6-8A5A-2B5D0F65AB1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9D35B9D-5155-47FA-92FD-596C660B8914}" type="pres">
      <dgm:prSet presAssocID="{2C8C40FC-CE32-4FA6-8A5A-2B5D0F65AB1E}" presName="hierChild2" presStyleCnt="0"/>
      <dgm:spPr/>
    </dgm:pt>
    <dgm:pt modelId="{82A006F0-5800-4996-A240-9CFD47FD6E67}" type="pres">
      <dgm:prSet presAssocID="{51E649BD-425C-44C5-A0AA-C359F072853E}" presName="Name35" presStyleLbl="parChTrans1D2" presStyleIdx="0" presStyleCnt="2"/>
      <dgm:spPr/>
      <dgm:t>
        <a:bodyPr/>
        <a:lstStyle/>
        <a:p>
          <a:endParaRPr lang="cs-CZ"/>
        </a:p>
      </dgm:t>
    </dgm:pt>
    <dgm:pt modelId="{4938AF7D-7AAA-417B-B18B-544ED8703D28}" type="pres">
      <dgm:prSet presAssocID="{B069FD74-95D9-4482-B542-C3F696594B7D}" presName="hierRoot2" presStyleCnt="0">
        <dgm:presLayoutVars>
          <dgm:hierBranch/>
        </dgm:presLayoutVars>
      </dgm:prSet>
      <dgm:spPr/>
    </dgm:pt>
    <dgm:pt modelId="{2B0938A8-0BA4-419A-B2D4-82C8820AF95F}" type="pres">
      <dgm:prSet presAssocID="{B069FD74-95D9-4482-B542-C3F696594B7D}" presName="rootComposite" presStyleCnt="0"/>
      <dgm:spPr/>
    </dgm:pt>
    <dgm:pt modelId="{48D54DD7-006F-4CCB-9E73-35C98B61B29C}" type="pres">
      <dgm:prSet presAssocID="{B069FD74-95D9-4482-B542-C3F696594B7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C55E3FA-646F-4D87-BD05-9FF9BF72A651}" type="pres">
      <dgm:prSet presAssocID="{B069FD74-95D9-4482-B542-C3F696594B7D}" presName="rootConnector" presStyleLbl="node2" presStyleIdx="0" presStyleCnt="2"/>
      <dgm:spPr/>
      <dgm:t>
        <a:bodyPr/>
        <a:lstStyle/>
        <a:p>
          <a:endParaRPr lang="cs-CZ"/>
        </a:p>
      </dgm:t>
    </dgm:pt>
    <dgm:pt modelId="{1B07AB98-E158-402D-8FA6-2FA130CFBF06}" type="pres">
      <dgm:prSet presAssocID="{B069FD74-95D9-4482-B542-C3F696594B7D}" presName="hierChild4" presStyleCnt="0"/>
      <dgm:spPr/>
    </dgm:pt>
    <dgm:pt modelId="{1B3E1C38-6335-4F56-AEB4-D57C78B4E1B1}" type="pres">
      <dgm:prSet presAssocID="{B069FD74-95D9-4482-B542-C3F696594B7D}" presName="hierChild5" presStyleCnt="0"/>
      <dgm:spPr/>
    </dgm:pt>
    <dgm:pt modelId="{27F4C964-1A94-466F-8413-50D9D2D9F7DD}" type="pres">
      <dgm:prSet presAssocID="{F6D9BDC3-A169-4413-93D8-62D09D096003}" presName="Name35" presStyleLbl="parChTrans1D2" presStyleIdx="1" presStyleCnt="2"/>
      <dgm:spPr/>
      <dgm:t>
        <a:bodyPr/>
        <a:lstStyle/>
        <a:p>
          <a:endParaRPr lang="cs-CZ"/>
        </a:p>
      </dgm:t>
    </dgm:pt>
    <dgm:pt modelId="{6F6D863B-2564-4E8F-A4DD-CE2D8DCCA398}" type="pres">
      <dgm:prSet presAssocID="{F384A539-D6BF-43E0-920C-F969E31CA8AC}" presName="hierRoot2" presStyleCnt="0">
        <dgm:presLayoutVars>
          <dgm:hierBranch/>
        </dgm:presLayoutVars>
      </dgm:prSet>
      <dgm:spPr/>
    </dgm:pt>
    <dgm:pt modelId="{26BDFB19-59D9-4A56-95E6-7B1E3DE7AE37}" type="pres">
      <dgm:prSet presAssocID="{F384A539-D6BF-43E0-920C-F969E31CA8AC}" presName="rootComposite" presStyleCnt="0"/>
      <dgm:spPr/>
    </dgm:pt>
    <dgm:pt modelId="{FCB45377-394B-4A9C-9D90-13C1044A2938}" type="pres">
      <dgm:prSet presAssocID="{F384A539-D6BF-43E0-920C-F969E31CA8A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FCF74D-64C7-4C57-AB0B-1E043A850850}" type="pres">
      <dgm:prSet presAssocID="{F384A539-D6BF-43E0-920C-F969E31CA8AC}" presName="rootConnector" presStyleLbl="node2" presStyleIdx="1" presStyleCnt="2"/>
      <dgm:spPr/>
      <dgm:t>
        <a:bodyPr/>
        <a:lstStyle/>
        <a:p>
          <a:endParaRPr lang="cs-CZ"/>
        </a:p>
      </dgm:t>
    </dgm:pt>
    <dgm:pt modelId="{8AC13955-B863-4042-9B9A-D210C1F16DFB}" type="pres">
      <dgm:prSet presAssocID="{F384A539-D6BF-43E0-920C-F969E31CA8AC}" presName="hierChild4" presStyleCnt="0"/>
      <dgm:spPr/>
    </dgm:pt>
    <dgm:pt modelId="{4F3B9E1B-FC55-440B-9E1A-5699F365F0D6}" type="pres">
      <dgm:prSet presAssocID="{180BD4D0-3345-4A55-B994-0A92220B5DC9}" presName="Name35" presStyleLbl="parChTrans1D3" presStyleIdx="0" presStyleCnt="2"/>
      <dgm:spPr/>
      <dgm:t>
        <a:bodyPr/>
        <a:lstStyle/>
        <a:p>
          <a:endParaRPr lang="cs-CZ"/>
        </a:p>
      </dgm:t>
    </dgm:pt>
    <dgm:pt modelId="{2A377E4C-E07E-48D1-8284-71C91E4E7B3E}" type="pres">
      <dgm:prSet presAssocID="{8BFB5FB9-3133-4C53-9314-044FE350B188}" presName="hierRoot2" presStyleCnt="0">
        <dgm:presLayoutVars>
          <dgm:hierBranch val="r"/>
        </dgm:presLayoutVars>
      </dgm:prSet>
      <dgm:spPr/>
    </dgm:pt>
    <dgm:pt modelId="{CB4C7C30-682F-45FF-A685-3E6C97770F3F}" type="pres">
      <dgm:prSet presAssocID="{8BFB5FB9-3133-4C53-9314-044FE350B188}" presName="rootComposite" presStyleCnt="0"/>
      <dgm:spPr/>
    </dgm:pt>
    <dgm:pt modelId="{5F43BC55-62F0-4F3A-9AE9-A81088D4932A}" type="pres">
      <dgm:prSet presAssocID="{8BFB5FB9-3133-4C53-9314-044FE350B188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9020BAC-2C27-4159-9C2B-08389CAAA1F7}" type="pres">
      <dgm:prSet presAssocID="{8BFB5FB9-3133-4C53-9314-044FE350B188}" presName="rootConnector" presStyleLbl="node3" presStyleIdx="0" presStyleCnt="2"/>
      <dgm:spPr/>
      <dgm:t>
        <a:bodyPr/>
        <a:lstStyle/>
        <a:p>
          <a:endParaRPr lang="cs-CZ"/>
        </a:p>
      </dgm:t>
    </dgm:pt>
    <dgm:pt modelId="{E32E6532-44EB-4971-9B7A-C76CC4587645}" type="pres">
      <dgm:prSet presAssocID="{8BFB5FB9-3133-4C53-9314-044FE350B188}" presName="hierChild4" presStyleCnt="0"/>
      <dgm:spPr/>
    </dgm:pt>
    <dgm:pt modelId="{425853FF-9DFC-4BE3-961F-E19B4031D7D2}" type="pres">
      <dgm:prSet presAssocID="{8BFB5FB9-3133-4C53-9314-044FE350B188}" presName="hierChild5" presStyleCnt="0"/>
      <dgm:spPr/>
    </dgm:pt>
    <dgm:pt modelId="{583B45F1-7BF9-4E5A-B3BF-C64E051523A7}" type="pres">
      <dgm:prSet presAssocID="{AFCEBEF6-40A9-4CA8-9187-E5F2F35631CA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D94553A-FE47-4DE2-A360-7B69DE337B59}" type="pres">
      <dgm:prSet presAssocID="{E883077C-E285-476D-8F5A-40A487A05BDE}" presName="hierRoot2" presStyleCnt="0">
        <dgm:presLayoutVars>
          <dgm:hierBranch val="r"/>
        </dgm:presLayoutVars>
      </dgm:prSet>
      <dgm:spPr/>
    </dgm:pt>
    <dgm:pt modelId="{9D353784-7717-49D6-A964-B45310E77705}" type="pres">
      <dgm:prSet presAssocID="{E883077C-E285-476D-8F5A-40A487A05BDE}" presName="rootComposite" presStyleCnt="0"/>
      <dgm:spPr/>
    </dgm:pt>
    <dgm:pt modelId="{6633535F-A566-45E5-967E-3866DAA1AF7B}" type="pres">
      <dgm:prSet presAssocID="{E883077C-E285-476D-8F5A-40A487A05BDE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C94395-0468-4B68-A9AA-3284CF974D59}" type="pres">
      <dgm:prSet presAssocID="{E883077C-E285-476D-8F5A-40A487A05BDE}" presName="rootConnector" presStyleLbl="node3" presStyleIdx="1" presStyleCnt="2"/>
      <dgm:spPr/>
      <dgm:t>
        <a:bodyPr/>
        <a:lstStyle/>
        <a:p>
          <a:endParaRPr lang="cs-CZ"/>
        </a:p>
      </dgm:t>
    </dgm:pt>
    <dgm:pt modelId="{108DE975-0ACC-4DA9-B77D-794020BDD80B}" type="pres">
      <dgm:prSet presAssocID="{E883077C-E285-476D-8F5A-40A487A05BDE}" presName="hierChild4" presStyleCnt="0"/>
      <dgm:spPr/>
    </dgm:pt>
    <dgm:pt modelId="{D00DC09A-370B-4E30-B6E9-91E34626EAAC}" type="pres">
      <dgm:prSet presAssocID="{E883077C-E285-476D-8F5A-40A487A05BDE}" presName="hierChild5" presStyleCnt="0"/>
      <dgm:spPr/>
    </dgm:pt>
    <dgm:pt modelId="{5E59DD48-4AE5-47C8-BC3D-01AB69AAC626}" type="pres">
      <dgm:prSet presAssocID="{F384A539-D6BF-43E0-920C-F969E31CA8AC}" presName="hierChild5" presStyleCnt="0"/>
      <dgm:spPr/>
    </dgm:pt>
    <dgm:pt modelId="{B7830479-8535-4F84-8E61-A4DC15575728}" type="pres">
      <dgm:prSet presAssocID="{2C8C40FC-CE32-4FA6-8A5A-2B5D0F65AB1E}" presName="hierChild3" presStyleCnt="0"/>
      <dgm:spPr/>
    </dgm:pt>
  </dgm:ptLst>
  <dgm:cxnLst>
    <dgm:cxn modelId="{DBE4F3EF-E103-48F3-8AC0-B7AA826E042A}" type="presOf" srcId="{2C8C40FC-CE32-4FA6-8A5A-2B5D0F65AB1E}" destId="{70DC4D38-9D26-46D3-9A3F-1E1107644C27}" srcOrd="0" destOrd="0" presId="urn:microsoft.com/office/officeart/2005/8/layout/orgChart1"/>
    <dgm:cxn modelId="{BE6914A3-FFCB-4085-A16E-9B81463A2F92}" type="presOf" srcId="{B069FD74-95D9-4482-B542-C3F696594B7D}" destId="{48D54DD7-006F-4CCB-9E73-35C98B61B29C}" srcOrd="0" destOrd="0" presId="urn:microsoft.com/office/officeart/2005/8/layout/orgChart1"/>
    <dgm:cxn modelId="{09891321-C44E-4084-87CA-375A011D416C}" type="presOf" srcId="{F6D9BDC3-A169-4413-93D8-62D09D096003}" destId="{27F4C964-1A94-466F-8413-50D9D2D9F7DD}" srcOrd="0" destOrd="0" presId="urn:microsoft.com/office/officeart/2005/8/layout/orgChart1"/>
    <dgm:cxn modelId="{392B2765-6EAF-4700-B9ED-A31ACFCC5052}" type="presOf" srcId="{180BD4D0-3345-4A55-B994-0A92220B5DC9}" destId="{4F3B9E1B-FC55-440B-9E1A-5699F365F0D6}" srcOrd="0" destOrd="0" presId="urn:microsoft.com/office/officeart/2005/8/layout/orgChart1"/>
    <dgm:cxn modelId="{675B78D8-22F1-46BB-9589-473A5FC53530}" srcId="{F384A539-D6BF-43E0-920C-F969E31CA8AC}" destId="{8BFB5FB9-3133-4C53-9314-044FE350B188}" srcOrd="0" destOrd="0" parTransId="{180BD4D0-3345-4A55-B994-0A92220B5DC9}" sibTransId="{11DB0736-229D-45E2-88F2-B427BB935C37}"/>
    <dgm:cxn modelId="{141F19E5-5B6A-420B-80CA-D07DAE874BD0}" type="presOf" srcId="{2C8C40FC-CE32-4FA6-8A5A-2B5D0F65AB1E}" destId="{E5E170CB-286C-46E6-B07D-CF3E7AE5CCFD}" srcOrd="1" destOrd="0" presId="urn:microsoft.com/office/officeart/2005/8/layout/orgChart1"/>
    <dgm:cxn modelId="{6545B814-BAD2-41EB-9629-2A07397100CA}" srcId="{D88F676B-DACC-4A51-9A0D-433F0DB9211A}" destId="{2C8C40FC-CE32-4FA6-8A5A-2B5D0F65AB1E}" srcOrd="0" destOrd="0" parTransId="{6C5EF04A-C0F3-4383-9606-4252D0DF5A72}" sibTransId="{A7409460-5C77-43E7-89B1-1D1A5ADEF5AA}"/>
    <dgm:cxn modelId="{E4581F05-200E-4250-B40B-0BA79E878490}" type="presOf" srcId="{51E649BD-425C-44C5-A0AA-C359F072853E}" destId="{82A006F0-5800-4996-A240-9CFD47FD6E67}" srcOrd="0" destOrd="0" presId="urn:microsoft.com/office/officeart/2005/8/layout/orgChart1"/>
    <dgm:cxn modelId="{4364838A-782A-4D7E-9607-5B425B3522C8}" srcId="{F384A539-D6BF-43E0-920C-F969E31CA8AC}" destId="{E883077C-E285-476D-8F5A-40A487A05BDE}" srcOrd="1" destOrd="0" parTransId="{AFCEBEF6-40A9-4CA8-9187-E5F2F35631CA}" sibTransId="{6BE158A6-7663-407F-8DE1-0272898B7C0B}"/>
    <dgm:cxn modelId="{6A2B33E1-7383-49DE-B638-33CFE5116D4E}" type="presOf" srcId="{E883077C-E285-476D-8F5A-40A487A05BDE}" destId="{2DC94395-0468-4B68-A9AA-3284CF974D59}" srcOrd="1" destOrd="0" presId="urn:microsoft.com/office/officeart/2005/8/layout/orgChart1"/>
    <dgm:cxn modelId="{4511CE1D-07AC-4373-9150-60059027FF06}" type="presOf" srcId="{F384A539-D6BF-43E0-920C-F969E31CA8AC}" destId="{AFFCF74D-64C7-4C57-AB0B-1E043A850850}" srcOrd="1" destOrd="0" presId="urn:microsoft.com/office/officeart/2005/8/layout/orgChart1"/>
    <dgm:cxn modelId="{2528A3F7-B558-48B4-A480-306BD468BE88}" type="presOf" srcId="{F384A539-D6BF-43E0-920C-F969E31CA8AC}" destId="{FCB45377-394B-4A9C-9D90-13C1044A2938}" srcOrd="0" destOrd="0" presId="urn:microsoft.com/office/officeart/2005/8/layout/orgChart1"/>
    <dgm:cxn modelId="{98169F18-7B42-4ACD-AB25-243D88CB3057}" type="presOf" srcId="{8BFB5FB9-3133-4C53-9314-044FE350B188}" destId="{5F43BC55-62F0-4F3A-9AE9-A81088D4932A}" srcOrd="0" destOrd="0" presId="urn:microsoft.com/office/officeart/2005/8/layout/orgChart1"/>
    <dgm:cxn modelId="{4CA5F959-AD74-465F-BF06-9D2812E28278}" srcId="{2C8C40FC-CE32-4FA6-8A5A-2B5D0F65AB1E}" destId="{F384A539-D6BF-43E0-920C-F969E31CA8AC}" srcOrd="1" destOrd="0" parTransId="{F6D9BDC3-A169-4413-93D8-62D09D096003}" sibTransId="{13146E07-5F6E-42E1-909E-BED77CEE7859}"/>
    <dgm:cxn modelId="{12885795-8BAE-4175-AAEB-76BC53119623}" srcId="{2C8C40FC-CE32-4FA6-8A5A-2B5D0F65AB1E}" destId="{B069FD74-95D9-4482-B542-C3F696594B7D}" srcOrd="0" destOrd="0" parTransId="{51E649BD-425C-44C5-A0AA-C359F072853E}" sibTransId="{558EF570-92D5-4F77-9965-FD8479E04D3E}"/>
    <dgm:cxn modelId="{A52CBD5A-DC1F-4AE1-BE14-2CBA23425C05}" type="presOf" srcId="{E883077C-E285-476D-8F5A-40A487A05BDE}" destId="{6633535F-A566-45E5-967E-3866DAA1AF7B}" srcOrd="0" destOrd="0" presId="urn:microsoft.com/office/officeart/2005/8/layout/orgChart1"/>
    <dgm:cxn modelId="{A0880B41-9682-4E0C-AFFD-DAB386EB41B1}" type="presOf" srcId="{AFCEBEF6-40A9-4CA8-9187-E5F2F35631CA}" destId="{583B45F1-7BF9-4E5A-B3BF-C64E051523A7}" srcOrd="0" destOrd="0" presId="urn:microsoft.com/office/officeart/2005/8/layout/orgChart1"/>
    <dgm:cxn modelId="{E9DEFCB9-8222-4321-9187-F6842FEDE646}" type="presOf" srcId="{B069FD74-95D9-4482-B542-C3F696594B7D}" destId="{1C55E3FA-646F-4D87-BD05-9FF9BF72A651}" srcOrd="1" destOrd="0" presId="urn:microsoft.com/office/officeart/2005/8/layout/orgChart1"/>
    <dgm:cxn modelId="{14032A1D-6561-4081-9983-635474655A37}" type="presOf" srcId="{D88F676B-DACC-4A51-9A0D-433F0DB9211A}" destId="{E29D49AC-FE3F-435D-A772-8E2CF709A520}" srcOrd="0" destOrd="0" presId="urn:microsoft.com/office/officeart/2005/8/layout/orgChart1"/>
    <dgm:cxn modelId="{656FEFCE-FCB8-4A4E-BB30-5BDDDAB7C397}" type="presOf" srcId="{8BFB5FB9-3133-4C53-9314-044FE350B188}" destId="{49020BAC-2C27-4159-9C2B-08389CAAA1F7}" srcOrd="1" destOrd="0" presId="urn:microsoft.com/office/officeart/2005/8/layout/orgChart1"/>
    <dgm:cxn modelId="{9FE9124A-E05D-40CC-A939-BAA9A91D33F2}" type="presParOf" srcId="{E29D49AC-FE3F-435D-A772-8E2CF709A520}" destId="{04E80A12-77AA-49E3-9B5E-757DC206C8FE}" srcOrd="0" destOrd="0" presId="urn:microsoft.com/office/officeart/2005/8/layout/orgChart1"/>
    <dgm:cxn modelId="{FA295659-442A-46D4-B2DE-B7CC94635D99}" type="presParOf" srcId="{04E80A12-77AA-49E3-9B5E-757DC206C8FE}" destId="{24D3785A-4C05-4B0B-9C7E-74558A35664B}" srcOrd="0" destOrd="0" presId="urn:microsoft.com/office/officeart/2005/8/layout/orgChart1"/>
    <dgm:cxn modelId="{B0B38A97-96DA-4FBE-BE84-55D147BB14B3}" type="presParOf" srcId="{24D3785A-4C05-4B0B-9C7E-74558A35664B}" destId="{70DC4D38-9D26-46D3-9A3F-1E1107644C27}" srcOrd="0" destOrd="0" presId="urn:microsoft.com/office/officeart/2005/8/layout/orgChart1"/>
    <dgm:cxn modelId="{9DB2778A-E35E-4E41-9E14-A509F23C6507}" type="presParOf" srcId="{24D3785A-4C05-4B0B-9C7E-74558A35664B}" destId="{E5E170CB-286C-46E6-B07D-CF3E7AE5CCFD}" srcOrd="1" destOrd="0" presId="urn:microsoft.com/office/officeart/2005/8/layout/orgChart1"/>
    <dgm:cxn modelId="{A5DB4DF0-6D20-4C32-A585-CECD4F1D9F5B}" type="presParOf" srcId="{04E80A12-77AA-49E3-9B5E-757DC206C8FE}" destId="{99D35B9D-5155-47FA-92FD-596C660B8914}" srcOrd="1" destOrd="0" presId="urn:microsoft.com/office/officeart/2005/8/layout/orgChart1"/>
    <dgm:cxn modelId="{6F79DBC7-BDC9-4E6A-B74A-9988DA715697}" type="presParOf" srcId="{99D35B9D-5155-47FA-92FD-596C660B8914}" destId="{82A006F0-5800-4996-A240-9CFD47FD6E67}" srcOrd="0" destOrd="0" presId="urn:microsoft.com/office/officeart/2005/8/layout/orgChart1"/>
    <dgm:cxn modelId="{BABA3AA5-9203-4FE8-B839-483208B615FF}" type="presParOf" srcId="{99D35B9D-5155-47FA-92FD-596C660B8914}" destId="{4938AF7D-7AAA-417B-B18B-544ED8703D28}" srcOrd="1" destOrd="0" presId="urn:microsoft.com/office/officeart/2005/8/layout/orgChart1"/>
    <dgm:cxn modelId="{B0A113AD-295E-4AB8-9889-004DFDA373E8}" type="presParOf" srcId="{4938AF7D-7AAA-417B-B18B-544ED8703D28}" destId="{2B0938A8-0BA4-419A-B2D4-82C8820AF95F}" srcOrd="0" destOrd="0" presId="urn:microsoft.com/office/officeart/2005/8/layout/orgChart1"/>
    <dgm:cxn modelId="{DD9EDAF8-BBFA-4E0B-9765-B6E92BB962A3}" type="presParOf" srcId="{2B0938A8-0BA4-419A-B2D4-82C8820AF95F}" destId="{48D54DD7-006F-4CCB-9E73-35C98B61B29C}" srcOrd="0" destOrd="0" presId="urn:microsoft.com/office/officeart/2005/8/layout/orgChart1"/>
    <dgm:cxn modelId="{03F6A579-2937-4B9F-B9C7-3F749A86EC5A}" type="presParOf" srcId="{2B0938A8-0BA4-419A-B2D4-82C8820AF95F}" destId="{1C55E3FA-646F-4D87-BD05-9FF9BF72A651}" srcOrd="1" destOrd="0" presId="urn:microsoft.com/office/officeart/2005/8/layout/orgChart1"/>
    <dgm:cxn modelId="{638BC819-9526-4DD7-ACE5-0490979BC745}" type="presParOf" srcId="{4938AF7D-7AAA-417B-B18B-544ED8703D28}" destId="{1B07AB98-E158-402D-8FA6-2FA130CFBF06}" srcOrd="1" destOrd="0" presId="urn:microsoft.com/office/officeart/2005/8/layout/orgChart1"/>
    <dgm:cxn modelId="{5AD46827-5064-475D-BB37-9AE0779C1A29}" type="presParOf" srcId="{4938AF7D-7AAA-417B-B18B-544ED8703D28}" destId="{1B3E1C38-6335-4F56-AEB4-D57C78B4E1B1}" srcOrd="2" destOrd="0" presId="urn:microsoft.com/office/officeart/2005/8/layout/orgChart1"/>
    <dgm:cxn modelId="{EECA2573-7C8F-4B96-8356-CA34003E6DC4}" type="presParOf" srcId="{99D35B9D-5155-47FA-92FD-596C660B8914}" destId="{27F4C964-1A94-466F-8413-50D9D2D9F7DD}" srcOrd="2" destOrd="0" presId="urn:microsoft.com/office/officeart/2005/8/layout/orgChart1"/>
    <dgm:cxn modelId="{032B58A2-0D44-4828-9B73-C0A00284903D}" type="presParOf" srcId="{99D35B9D-5155-47FA-92FD-596C660B8914}" destId="{6F6D863B-2564-4E8F-A4DD-CE2D8DCCA398}" srcOrd="3" destOrd="0" presId="urn:microsoft.com/office/officeart/2005/8/layout/orgChart1"/>
    <dgm:cxn modelId="{17F59E54-B649-4934-9074-A86858810063}" type="presParOf" srcId="{6F6D863B-2564-4E8F-A4DD-CE2D8DCCA398}" destId="{26BDFB19-59D9-4A56-95E6-7B1E3DE7AE37}" srcOrd="0" destOrd="0" presId="urn:microsoft.com/office/officeart/2005/8/layout/orgChart1"/>
    <dgm:cxn modelId="{0B472BF8-0FE5-4E9C-8344-47A5DACF977B}" type="presParOf" srcId="{26BDFB19-59D9-4A56-95E6-7B1E3DE7AE37}" destId="{FCB45377-394B-4A9C-9D90-13C1044A2938}" srcOrd="0" destOrd="0" presId="urn:microsoft.com/office/officeart/2005/8/layout/orgChart1"/>
    <dgm:cxn modelId="{997EECDC-C553-4020-A2AC-82E59FFBE053}" type="presParOf" srcId="{26BDFB19-59D9-4A56-95E6-7B1E3DE7AE37}" destId="{AFFCF74D-64C7-4C57-AB0B-1E043A850850}" srcOrd="1" destOrd="0" presId="urn:microsoft.com/office/officeart/2005/8/layout/orgChart1"/>
    <dgm:cxn modelId="{6C41046A-14D4-42D6-B3C2-BCC079AC740D}" type="presParOf" srcId="{6F6D863B-2564-4E8F-A4DD-CE2D8DCCA398}" destId="{8AC13955-B863-4042-9B9A-D210C1F16DFB}" srcOrd="1" destOrd="0" presId="urn:microsoft.com/office/officeart/2005/8/layout/orgChart1"/>
    <dgm:cxn modelId="{91D3B22B-456B-49A0-B00E-98AB3FC79118}" type="presParOf" srcId="{8AC13955-B863-4042-9B9A-D210C1F16DFB}" destId="{4F3B9E1B-FC55-440B-9E1A-5699F365F0D6}" srcOrd="0" destOrd="0" presId="urn:microsoft.com/office/officeart/2005/8/layout/orgChart1"/>
    <dgm:cxn modelId="{E212FBC4-6617-4200-B5B7-A7D062DED115}" type="presParOf" srcId="{8AC13955-B863-4042-9B9A-D210C1F16DFB}" destId="{2A377E4C-E07E-48D1-8284-71C91E4E7B3E}" srcOrd="1" destOrd="0" presId="urn:microsoft.com/office/officeart/2005/8/layout/orgChart1"/>
    <dgm:cxn modelId="{530F37E3-8401-46FD-9C2C-F7001A93043F}" type="presParOf" srcId="{2A377E4C-E07E-48D1-8284-71C91E4E7B3E}" destId="{CB4C7C30-682F-45FF-A685-3E6C97770F3F}" srcOrd="0" destOrd="0" presId="urn:microsoft.com/office/officeart/2005/8/layout/orgChart1"/>
    <dgm:cxn modelId="{95C564A8-FBA9-411C-AAE6-F620AE5C386A}" type="presParOf" srcId="{CB4C7C30-682F-45FF-A685-3E6C97770F3F}" destId="{5F43BC55-62F0-4F3A-9AE9-A81088D4932A}" srcOrd="0" destOrd="0" presId="urn:microsoft.com/office/officeart/2005/8/layout/orgChart1"/>
    <dgm:cxn modelId="{38F286B8-33FC-4815-B7D7-B6607A1D9740}" type="presParOf" srcId="{CB4C7C30-682F-45FF-A685-3E6C97770F3F}" destId="{49020BAC-2C27-4159-9C2B-08389CAAA1F7}" srcOrd="1" destOrd="0" presId="urn:microsoft.com/office/officeart/2005/8/layout/orgChart1"/>
    <dgm:cxn modelId="{1A624D50-F1F7-409E-BDD5-37CAF3908793}" type="presParOf" srcId="{2A377E4C-E07E-48D1-8284-71C91E4E7B3E}" destId="{E32E6532-44EB-4971-9B7A-C76CC4587645}" srcOrd="1" destOrd="0" presId="urn:microsoft.com/office/officeart/2005/8/layout/orgChart1"/>
    <dgm:cxn modelId="{C74A3685-102D-4A82-80E7-A46A491272A7}" type="presParOf" srcId="{2A377E4C-E07E-48D1-8284-71C91E4E7B3E}" destId="{425853FF-9DFC-4BE3-961F-E19B4031D7D2}" srcOrd="2" destOrd="0" presId="urn:microsoft.com/office/officeart/2005/8/layout/orgChart1"/>
    <dgm:cxn modelId="{6AE45AB4-312C-4FFF-97ED-5521C082CE2E}" type="presParOf" srcId="{8AC13955-B863-4042-9B9A-D210C1F16DFB}" destId="{583B45F1-7BF9-4E5A-B3BF-C64E051523A7}" srcOrd="2" destOrd="0" presId="urn:microsoft.com/office/officeart/2005/8/layout/orgChart1"/>
    <dgm:cxn modelId="{48646753-6CCC-4813-B330-96FE21385D1E}" type="presParOf" srcId="{8AC13955-B863-4042-9B9A-D210C1F16DFB}" destId="{4D94553A-FE47-4DE2-A360-7B69DE337B59}" srcOrd="3" destOrd="0" presId="urn:microsoft.com/office/officeart/2005/8/layout/orgChart1"/>
    <dgm:cxn modelId="{C1457DA1-7F1A-4FB5-8F3D-510A638D953C}" type="presParOf" srcId="{4D94553A-FE47-4DE2-A360-7B69DE337B59}" destId="{9D353784-7717-49D6-A964-B45310E77705}" srcOrd="0" destOrd="0" presId="urn:microsoft.com/office/officeart/2005/8/layout/orgChart1"/>
    <dgm:cxn modelId="{67A17C59-A597-4B3D-9E5A-92F1A64417AF}" type="presParOf" srcId="{9D353784-7717-49D6-A964-B45310E77705}" destId="{6633535F-A566-45E5-967E-3866DAA1AF7B}" srcOrd="0" destOrd="0" presId="urn:microsoft.com/office/officeart/2005/8/layout/orgChart1"/>
    <dgm:cxn modelId="{63A3327B-53CE-4275-8E40-4C141D4F975B}" type="presParOf" srcId="{9D353784-7717-49D6-A964-B45310E77705}" destId="{2DC94395-0468-4B68-A9AA-3284CF974D59}" srcOrd="1" destOrd="0" presId="urn:microsoft.com/office/officeart/2005/8/layout/orgChart1"/>
    <dgm:cxn modelId="{D25C562F-7794-46B5-A5FB-9BF9EF3EF21D}" type="presParOf" srcId="{4D94553A-FE47-4DE2-A360-7B69DE337B59}" destId="{108DE975-0ACC-4DA9-B77D-794020BDD80B}" srcOrd="1" destOrd="0" presId="urn:microsoft.com/office/officeart/2005/8/layout/orgChart1"/>
    <dgm:cxn modelId="{46465D5A-9D69-43D4-806E-0AD4551E1652}" type="presParOf" srcId="{4D94553A-FE47-4DE2-A360-7B69DE337B59}" destId="{D00DC09A-370B-4E30-B6E9-91E34626EAAC}" srcOrd="2" destOrd="0" presId="urn:microsoft.com/office/officeart/2005/8/layout/orgChart1"/>
    <dgm:cxn modelId="{99A04551-EE29-4D34-A66D-239D9486533E}" type="presParOf" srcId="{6F6D863B-2564-4E8F-A4DD-CE2D8DCCA398}" destId="{5E59DD48-4AE5-47C8-BC3D-01AB69AAC626}" srcOrd="2" destOrd="0" presId="urn:microsoft.com/office/officeart/2005/8/layout/orgChart1"/>
    <dgm:cxn modelId="{730A7543-C7B0-4A37-88B2-BCDA31F864A8}" type="presParOf" srcId="{04E80A12-77AA-49E3-9B5E-757DC206C8FE}" destId="{B7830479-8535-4F84-8E61-A4DC15575728}" srcOrd="2" destOrd="0" presId="urn:microsoft.com/office/officeart/2005/8/layout/orgChart1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621F10-5C23-42D8-A48B-810CE468F8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DA10F9D-39C3-4802-9CA0-F74629BEB7AA}">
      <dgm:prSet/>
      <dgm:spPr>
        <a:noFill/>
        <a:ln>
          <a:solidFill>
            <a:schemeClr val="accent5">
              <a:lumMod val="20000"/>
              <a:lumOff val="80000"/>
            </a:schemeClr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87406A6-12E4-4109-9FAC-7F90A01ACEA4}" type="parTrans" cxnId="{37042DE3-A54F-4CB3-8262-3D306F5553D1}">
      <dgm:prSet/>
      <dgm:spPr/>
      <dgm:t>
        <a:bodyPr/>
        <a:lstStyle/>
        <a:p>
          <a:endParaRPr lang="cs-CZ"/>
        </a:p>
      </dgm:t>
    </dgm:pt>
    <dgm:pt modelId="{B12952AE-D867-438E-9FEF-235873B6B5E5}" type="sibTrans" cxnId="{37042DE3-A54F-4CB3-8262-3D306F5553D1}">
      <dgm:prSet/>
      <dgm:spPr/>
      <dgm:t>
        <a:bodyPr/>
        <a:lstStyle/>
        <a:p>
          <a:endParaRPr lang="cs-CZ"/>
        </a:p>
      </dgm:t>
    </dgm:pt>
    <dgm:pt modelId="{5AD0CB5F-09E1-47EE-9DF9-9AEF908578AA}" type="pres">
      <dgm:prSet presAssocID="{8F621F10-5C23-42D8-A48B-810CE468F8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0562B4-EAB3-4AC8-8D63-D5C152977217}" type="pres">
      <dgm:prSet presAssocID="{3DA10F9D-39C3-4802-9CA0-F74629BEB7AA}" presName="hierRoot1" presStyleCnt="0">
        <dgm:presLayoutVars>
          <dgm:hierBranch/>
        </dgm:presLayoutVars>
      </dgm:prSet>
      <dgm:spPr/>
    </dgm:pt>
    <dgm:pt modelId="{CAF1876C-2AC8-4FF1-B816-ECA4025A63BB}" type="pres">
      <dgm:prSet presAssocID="{3DA10F9D-39C3-4802-9CA0-F74629BEB7AA}" presName="rootComposite1" presStyleCnt="0"/>
      <dgm:spPr/>
    </dgm:pt>
    <dgm:pt modelId="{B546015E-92FD-4B9E-AFD7-1C4657B473B2}" type="pres">
      <dgm:prSet presAssocID="{3DA10F9D-39C3-4802-9CA0-F74629BEB7AA}" presName="rootText1" presStyleLbl="node0" presStyleIdx="0" presStyleCnt="1" custLinFactNeighborX="-12" custLinFactNeighborY="-41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47539D-999D-4F3C-99A4-44DBD34D5438}" type="pres">
      <dgm:prSet presAssocID="{3DA10F9D-39C3-4802-9CA0-F74629BEB7A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B98227C-EE84-45DD-98D6-17789F76A55E}" type="pres">
      <dgm:prSet presAssocID="{3DA10F9D-39C3-4802-9CA0-F74629BEB7AA}" presName="hierChild2" presStyleCnt="0"/>
      <dgm:spPr/>
    </dgm:pt>
    <dgm:pt modelId="{C2CA1A3D-70C3-4F69-BC50-876A4A64F581}" type="pres">
      <dgm:prSet presAssocID="{3DA10F9D-39C3-4802-9CA0-F74629BEB7AA}" presName="hierChild3" presStyleCnt="0"/>
      <dgm:spPr/>
    </dgm:pt>
  </dgm:ptLst>
  <dgm:cxnLst>
    <dgm:cxn modelId="{617A90B4-20E3-48DD-A0D7-74DB4EEE35D0}" type="presOf" srcId="{3DA10F9D-39C3-4802-9CA0-F74629BEB7AA}" destId="{AD47539D-999D-4F3C-99A4-44DBD34D5438}" srcOrd="1" destOrd="0" presId="urn:microsoft.com/office/officeart/2005/8/layout/orgChart1"/>
    <dgm:cxn modelId="{B5EF1824-9C56-4CDF-878C-A2866B37F632}" type="presOf" srcId="{3DA10F9D-39C3-4802-9CA0-F74629BEB7AA}" destId="{B546015E-92FD-4B9E-AFD7-1C4657B473B2}" srcOrd="0" destOrd="0" presId="urn:microsoft.com/office/officeart/2005/8/layout/orgChart1"/>
    <dgm:cxn modelId="{37042DE3-A54F-4CB3-8262-3D306F5553D1}" srcId="{8F621F10-5C23-42D8-A48B-810CE468F80B}" destId="{3DA10F9D-39C3-4802-9CA0-F74629BEB7AA}" srcOrd="0" destOrd="0" parTransId="{B87406A6-12E4-4109-9FAC-7F90A01ACEA4}" sibTransId="{B12952AE-D867-438E-9FEF-235873B6B5E5}"/>
    <dgm:cxn modelId="{86F828AA-8A93-4EC4-A314-9745334BB3DF}" type="presOf" srcId="{8F621F10-5C23-42D8-A48B-810CE468F80B}" destId="{5AD0CB5F-09E1-47EE-9DF9-9AEF908578AA}" srcOrd="0" destOrd="0" presId="urn:microsoft.com/office/officeart/2005/8/layout/orgChart1"/>
    <dgm:cxn modelId="{C673409C-5538-443A-804B-C2B92B1F11F7}" type="presParOf" srcId="{5AD0CB5F-09E1-47EE-9DF9-9AEF908578AA}" destId="{780562B4-EAB3-4AC8-8D63-D5C152977217}" srcOrd="0" destOrd="0" presId="urn:microsoft.com/office/officeart/2005/8/layout/orgChart1"/>
    <dgm:cxn modelId="{33B85F39-5D7E-4659-8D70-07FDA3A0E965}" type="presParOf" srcId="{780562B4-EAB3-4AC8-8D63-D5C152977217}" destId="{CAF1876C-2AC8-4FF1-B816-ECA4025A63BB}" srcOrd="0" destOrd="0" presId="urn:microsoft.com/office/officeart/2005/8/layout/orgChart1"/>
    <dgm:cxn modelId="{8C24327C-AED3-4DE1-B21C-9320E600D830}" type="presParOf" srcId="{CAF1876C-2AC8-4FF1-B816-ECA4025A63BB}" destId="{B546015E-92FD-4B9E-AFD7-1C4657B473B2}" srcOrd="0" destOrd="0" presId="urn:microsoft.com/office/officeart/2005/8/layout/orgChart1"/>
    <dgm:cxn modelId="{F020AFB0-E37E-47DD-A83E-C02623612613}" type="presParOf" srcId="{CAF1876C-2AC8-4FF1-B816-ECA4025A63BB}" destId="{AD47539D-999D-4F3C-99A4-44DBD34D5438}" srcOrd="1" destOrd="0" presId="urn:microsoft.com/office/officeart/2005/8/layout/orgChart1"/>
    <dgm:cxn modelId="{FB9DD1F9-2DB9-49F0-B5C0-9FB9F443F2E0}" type="presParOf" srcId="{780562B4-EAB3-4AC8-8D63-D5C152977217}" destId="{BB98227C-EE84-45DD-98D6-17789F76A55E}" srcOrd="1" destOrd="0" presId="urn:microsoft.com/office/officeart/2005/8/layout/orgChart1"/>
    <dgm:cxn modelId="{12A1E3BF-F41F-4B0C-8916-1087C466F36E}" type="presParOf" srcId="{780562B4-EAB3-4AC8-8D63-D5C152977217}" destId="{C2CA1A3D-70C3-4F69-BC50-876A4A64F5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B7AB26-CF11-41CC-A641-EFC185C1BC80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70BE8762-E751-4E61-89B7-84F3C7AA7D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b="0" i="0" u="none" strike="noStrike" cap="none" normalizeH="0" baseline="0" dirty="0" smtClean="0">
            <a:ln>
              <a:noFill/>
            </a:ln>
            <a:solidFill>
              <a:schemeClr val="tx2"/>
            </a:solidFill>
            <a:effectLst/>
            <a:latin typeface="Arial" charset="0"/>
          </a:endParaRPr>
        </a:p>
      </dgm:t>
    </dgm:pt>
    <dgm:pt modelId="{215EBBD3-9319-4A53-88AB-46AA0158D4D4}" type="parTrans" cxnId="{E6FD2178-37D2-47BE-8B37-E290215A2864}">
      <dgm:prSet/>
      <dgm:spPr/>
      <dgm:t>
        <a:bodyPr/>
        <a:lstStyle/>
        <a:p>
          <a:endParaRPr lang="cs-CZ"/>
        </a:p>
      </dgm:t>
    </dgm:pt>
    <dgm:pt modelId="{CDFF8E51-DCD2-4C3F-AAC9-48BA034B09D1}" type="sibTrans" cxnId="{E6FD2178-37D2-47BE-8B37-E290215A2864}">
      <dgm:prSet/>
      <dgm:spPr/>
      <dgm:t>
        <a:bodyPr/>
        <a:lstStyle/>
        <a:p>
          <a:endParaRPr lang="cs-CZ"/>
        </a:p>
      </dgm:t>
    </dgm:pt>
    <dgm:pt modelId="{C59C1C66-F379-4151-AD04-B54808341683}" type="pres">
      <dgm:prSet presAssocID="{F0B7AB26-CF11-41CC-A641-EFC185C1BC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BB0028-3D3B-41D5-8955-EADA8ED88079}" type="pres">
      <dgm:prSet presAssocID="{70BE8762-E751-4E61-89B7-84F3C7AA7DF6}" presName="hierRoot1" presStyleCnt="0">
        <dgm:presLayoutVars>
          <dgm:hierBranch/>
        </dgm:presLayoutVars>
      </dgm:prSet>
      <dgm:spPr/>
    </dgm:pt>
    <dgm:pt modelId="{3CFB9449-EDDF-4C90-8E12-D766C57535F3}" type="pres">
      <dgm:prSet presAssocID="{70BE8762-E751-4E61-89B7-84F3C7AA7DF6}" presName="rootComposite1" presStyleCnt="0"/>
      <dgm:spPr/>
    </dgm:pt>
    <dgm:pt modelId="{52E11159-C4D8-40BB-83E2-20D11D5DAC35}" type="pres">
      <dgm:prSet presAssocID="{70BE8762-E751-4E61-89B7-84F3C7AA7DF6}" presName="rootText1" presStyleLbl="node0" presStyleIdx="0" presStyleCnt="1" custScaleY="118904" custLinFactNeighborX="2739" custLinFactNeighborY="-41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E73494-1040-4310-9778-E2405E7497C0}" type="pres">
      <dgm:prSet presAssocID="{70BE8762-E751-4E61-89B7-84F3C7AA7DF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C5E4144-284D-46F9-8DD5-A6842451F011}" type="pres">
      <dgm:prSet presAssocID="{70BE8762-E751-4E61-89B7-84F3C7AA7DF6}" presName="hierChild2" presStyleCnt="0"/>
      <dgm:spPr/>
    </dgm:pt>
    <dgm:pt modelId="{BF5A9729-E552-40E2-B918-249C0D06C88A}" type="pres">
      <dgm:prSet presAssocID="{70BE8762-E751-4E61-89B7-84F3C7AA7DF6}" presName="hierChild3" presStyleCnt="0"/>
      <dgm:spPr/>
    </dgm:pt>
  </dgm:ptLst>
  <dgm:cxnLst>
    <dgm:cxn modelId="{58E4094F-FFAA-4DF6-8F46-AFFB79CCAC76}" type="presOf" srcId="{70BE8762-E751-4E61-89B7-84F3C7AA7DF6}" destId="{52E11159-C4D8-40BB-83E2-20D11D5DAC35}" srcOrd="0" destOrd="0" presId="urn:microsoft.com/office/officeart/2005/8/layout/orgChart1"/>
    <dgm:cxn modelId="{E6FD2178-37D2-47BE-8B37-E290215A2864}" srcId="{F0B7AB26-CF11-41CC-A641-EFC185C1BC80}" destId="{70BE8762-E751-4E61-89B7-84F3C7AA7DF6}" srcOrd="0" destOrd="0" parTransId="{215EBBD3-9319-4A53-88AB-46AA0158D4D4}" sibTransId="{CDFF8E51-DCD2-4C3F-AAC9-48BA034B09D1}"/>
    <dgm:cxn modelId="{7EA89410-9500-4498-BAEA-2C819369493A}" type="presOf" srcId="{70BE8762-E751-4E61-89B7-84F3C7AA7DF6}" destId="{DFE73494-1040-4310-9778-E2405E7497C0}" srcOrd="1" destOrd="0" presId="urn:microsoft.com/office/officeart/2005/8/layout/orgChart1"/>
    <dgm:cxn modelId="{36914BCC-198B-4E04-BD35-EF8C23B13AAC}" type="presOf" srcId="{F0B7AB26-CF11-41CC-A641-EFC185C1BC80}" destId="{C59C1C66-F379-4151-AD04-B54808341683}" srcOrd="0" destOrd="0" presId="urn:microsoft.com/office/officeart/2005/8/layout/orgChart1"/>
    <dgm:cxn modelId="{F8FE67CC-1D88-485C-8373-8A9B0FAADFB8}" type="presParOf" srcId="{C59C1C66-F379-4151-AD04-B54808341683}" destId="{E7BB0028-3D3B-41D5-8955-EADA8ED88079}" srcOrd="0" destOrd="0" presId="urn:microsoft.com/office/officeart/2005/8/layout/orgChart1"/>
    <dgm:cxn modelId="{A8F55702-2A36-4E5B-923A-B3933512134F}" type="presParOf" srcId="{E7BB0028-3D3B-41D5-8955-EADA8ED88079}" destId="{3CFB9449-EDDF-4C90-8E12-D766C57535F3}" srcOrd="0" destOrd="0" presId="urn:microsoft.com/office/officeart/2005/8/layout/orgChart1"/>
    <dgm:cxn modelId="{77DA9C51-D9AE-41E3-A2CF-9F8F7EF2A471}" type="presParOf" srcId="{3CFB9449-EDDF-4C90-8E12-D766C57535F3}" destId="{52E11159-C4D8-40BB-83E2-20D11D5DAC35}" srcOrd="0" destOrd="0" presId="urn:microsoft.com/office/officeart/2005/8/layout/orgChart1"/>
    <dgm:cxn modelId="{F405EA7A-AFF6-41A4-80DA-DF337076C8ED}" type="presParOf" srcId="{3CFB9449-EDDF-4C90-8E12-D766C57535F3}" destId="{DFE73494-1040-4310-9778-E2405E7497C0}" srcOrd="1" destOrd="0" presId="urn:microsoft.com/office/officeart/2005/8/layout/orgChart1"/>
    <dgm:cxn modelId="{69700AD1-0878-4C14-9A5C-30684A0D7117}" type="presParOf" srcId="{E7BB0028-3D3B-41D5-8955-EADA8ED88079}" destId="{AC5E4144-284D-46F9-8DD5-A6842451F011}" srcOrd="1" destOrd="0" presId="urn:microsoft.com/office/officeart/2005/8/layout/orgChart1"/>
    <dgm:cxn modelId="{89026594-776C-4AB9-A04C-9F0589A2FF49}" type="presParOf" srcId="{E7BB0028-3D3B-41D5-8955-EADA8ED88079}" destId="{BF5A9729-E552-40E2-B918-249C0D06C8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3B45F1-7BF9-4E5A-B3BF-C64E051523A7}">
      <dsp:nvSpPr>
        <dsp:cNvPr id="0" name=""/>
        <dsp:cNvSpPr/>
      </dsp:nvSpPr>
      <dsp:spPr>
        <a:xfrm>
          <a:off x="4976323" y="3448059"/>
          <a:ext cx="1723047" cy="598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41"/>
              </a:lnTo>
              <a:lnTo>
                <a:pt x="1723047" y="299041"/>
              </a:lnTo>
              <a:lnTo>
                <a:pt x="1723047" y="5980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B9E1B-FC55-440B-9E1A-5699F365F0D6}">
      <dsp:nvSpPr>
        <dsp:cNvPr id="0" name=""/>
        <dsp:cNvSpPr/>
      </dsp:nvSpPr>
      <dsp:spPr>
        <a:xfrm>
          <a:off x="3253276" y="3448059"/>
          <a:ext cx="1723047" cy="598082"/>
        </a:xfrm>
        <a:custGeom>
          <a:avLst/>
          <a:gdLst/>
          <a:ahLst/>
          <a:cxnLst/>
          <a:rect l="0" t="0" r="0" b="0"/>
          <a:pathLst>
            <a:path>
              <a:moveTo>
                <a:pt x="1723047" y="0"/>
              </a:moveTo>
              <a:lnTo>
                <a:pt x="1723047" y="299041"/>
              </a:lnTo>
              <a:lnTo>
                <a:pt x="0" y="299041"/>
              </a:lnTo>
              <a:lnTo>
                <a:pt x="0" y="5980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4C964-1A94-466F-8413-50D9D2D9F7DD}">
      <dsp:nvSpPr>
        <dsp:cNvPr id="0" name=""/>
        <dsp:cNvSpPr/>
      </dsp:nvSpPr>
      <dsp:spPr>
        <a:xfrm>
          <a:off x="3253276" y="1425970"/>
          <a:ext cx="1723047" cy="598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41"/>
              </a:lnTo>
              <a:lnTo>
                <a:pt x="1723047" y="299041"/>
              </a:lnTo>
              <a:lnTo>
                <a:pt x="1723047" y="5980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006F0-5800-4996-A240-9CFD47FD6E67}">
      <dsp:nvSpPr>
        <dsp:cNvPr id="0" name=""/>
        <dsp:cNvSpPr/>
      </dsp:nvSpPr>
      <dsp:spPr>
        <a:xfrm>
          <a:off x="1530228" y="1425970"/>
          <a:ext cx="1723047" cy="598082"/>
        </a:xfrm>
        <a:custGeom>
          <a:avLst/>
          <a:gdLst/>
          <a:ahLst/>
          <a:cxnLst/>
          <a:rect l="0" t="0" r="0" b="0"/>
          <a:pathLst>
            <a:path>
              <a:moveTo>
                <a:pt x="1723047" y="0"/>
              </a:moveTo>
              <a:lnTo>
                <a:pt x="1723047" y="299041"/>
              </a:lnTo>
              <a:lnTo>
                <a:pt x="0" y="299041"/>
              </a:lnTo>
              <a:lnTo>
                <a:pt x="0" y="5980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C4D38-9D26-46D3-9A3F-1E1107644C27}">
      <dsp:nvSpPr>
        <dsp:cNvPr id="0" name=""/>
        <dsp:cNvSpPr/>
      </dsp:nvSpPr>
      <dsp:spPr>
        <a:xfrm>
          <a:off x="1829270" y="1964"/>
          <a:ext cx="2848012" cy="142400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</dsp:txBody>
      <dsp:txXfrm>
        <a:off x="1829270" y="1964"/>
        <a:ext cx="2848012" cy="1424006"/>
      </dsp:txXfrm>
    </dsp:sp>
    <dsp:sp modelId="{48D54DD7-006F-4CCB-9E73-35C98B61B29C}">
      <dsp:nvSpPr>
        <dsp:cNvPr id="0" name=""/>
        <dsp:cNvSpPr/>
      </dsp:nvSpPr>
      <dsp:spPr>
        <a:xfrm>
          <a:off x="106222" y="2024052"/>
          <a:ext cx="2848012" cy="142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organický proces</a:t>
          </a:r>
        </a:p>
      </dsp:txBody>
      <dsp:txXfrm>
        <a:off x="106222" y="2024052"/>
        <a:ext cx="2848012" cy="1424006"/>
      </dsp:txXfrm>
    </dsp:sp>
    <dsp:sp modelId="{FCB45377-394B-4A9C-9D90-13C1044A2938}">
      <dsp:nvSpPr>
        <dsp:cNvPr id="0" name=""/>
        <dsp:cNvSpPr/>
      </dsp:nvSpPr>
      <dsp:spPr>
        <a:xfrm>
          <a:off x="3552317" y="2024052"/>
          <a:ext cx="2848012" cy="142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cílevědomá lidská činnost</a:t>
          </a:r>
        </a:p>
      </dsp:txBody>
      <dsp:txXfrm>
        <a:off x="3552317" y="2024052"/>
        <a:ext cx="2848012" cy="1424006"/>
      </dsp:txXfrm>
    </dsp:sp>
    <dsp:sp modelId="{5F43BC55-62F0-4F3A-9AE9-A81088D4932A}">
      <dsp:nvSpPr>
        <dsp:cNvPr id="0" name=""/>
        <dsp:cNvSpPr/>
      </dsp:nvSpPr>
      <dsp:spPr>
        <a:xfrm>
          <a:off x="1829270" y="4046141"/>
          <a:ext cx="2848012" cy="142400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naturalistické pozice</a:t>
          </a:r>
        </a:p>
      </dsp:txBody>
      <dsp:txXfrm>
        <a:off x="1829270" y="4046141"/>
        <a:ext cx="2848012" cy="1424006"/>
      </dsp:txXfrm>
    </dsp:sp>
    <dsp:sp modelId="{6633535F-A566-45E5-967E-3866DAA1AF7B}">
      <dsp:nvSpPr>
        <dsp:cNvPr id="0" name=""/>
        <dsp:cNvSpPr/>
      </dsp:nvSpPr>
      <dsp:spPr>
        <a:xfrm>
          <a:off x="5275364" y="4046141"/>
          <a:ext cx="2848012" cy="142400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idealistická pozice</a:t>
          </a:r>
        </a:p>
      </dsp:txBody>
      <dsp:txXfrm>
        <a:off x="5275364" y="4046141"/>
        <a:ext cx="2848012" cy="14240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46015E-92FD-4B9E-AFD7-1C4657B473B2}">
      <dsp:nvSpPr>
        <dsp:cNvPr id="0" name=""/>
        <dsp:cNvSpPr/>
      </dsp:nvSpPr>
      <dsp:spPr>
        <a:xfrm>
          <a:off x="19" y="1124726"/>
          <a:ext cx="9141767" cy="4570883"/>
        </a:xfrm>
        <a:prstGeom prst="rect">
          <a:avLst/>
        </a:prstGeom>
        <a:noFill/>
        <a:ln w="25400" cap="flat" cmpd="sng" algn="ctr">
          <a:solidFill>
            <a:schemeClr val="accent5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6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9" y="1124726"/>
        <a:ext cx="9141767" cy="45708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E11159-C4D8-40BB-83E2-20D11D5DAC35}">
      <dsp:nvSpPr>
        <dsp:cNvPr id="0" name=""/>
        <dsp:cNvSpPr/>
      </dsp:nvSpPr>
      <dsp:spPr>
        <a:xfrm>
          <a:off x="2232" y="692686"/>
          <a:ext cx="9141767" cy="54349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6500" b="0" i="0" u="none" strike="noStrike" kern="1200" cap="none" normalizeH="0" baseline="0" dirty="0" smtClean="0">
            <a:ln>
              <a:noFill/>
            </a:ln>
            <a:solidFill>
              <a:schemeClr val="tx2"/>
            </a:solidFill>
            <a:effectLst/>
            <a:latin typeface="Arial" charset="0"/>
          </a:endParaRPr>
        </a:p>
      </dsp:txBody>
      <dsp:txXfrm>
        <a:off x="2232" y="692686"/>
        <a:ext cx="9141767" cy="5434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8F3D0-6DF4-4D62-ADBA-8F9862C0E371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BA52-C6E8-42B4-9B51-297CEDBBFD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F7944-4C78-492F-B082-6BDB351EC0C3}" type="slidenum">
              <a:rPr lang="cs-CZ"/>
              <a:pPr/>
              <a:t>2</a:t>
            </a:fld>
            <a:endParaRPr lang="cs-CZ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B5B58-E3AE-4EDF-87F4-BFDE42B79BFB}" type="slidenum">
              <a:rPr lang="cs-CZ"/>
              <a:pPr/>
              <a:t>3</a:t>
            </a:fld>
            <a:endParaRPr lang="cs-CZ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C87F-DD2D-4EBA-987F-1BBCFB152214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D6A71-14E8-42BA-91EA-69DE9F5F05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72" name="Line 32"/>
          <p:cNvSpPr>
            <a:spLocks noChangeShapeType="1"/>
          </p:cNvSpPr>
          <p:nvPr/>
        </p:nvSpPr>
        <p:spPr bwMode="auto">
          <a:xfrm flipH="1">
            <a:off x="1547813" y="1773238"/>
            <a:ext cx="331152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4859338" y="1773238"/>
            <a:ext cx="1728787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74" name="_s1031"/>
          <p:cNvSpPr>
            <a:spLocks noChangeArrowheads="1"/>
          </p:cNvSpPr>
          <p:nvPr/>
        </p:nvSpPr>
        <p:spPr bwMode="auto">
          <a:xfrm>
            <a:off x="395536" y="3356992"/>
            <a:ext cx="4625975" cy="56991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5039" tIns="42520" rIns="85039" bIns="42520" anchor="ctr"/>
          <a:lstStyle/>
          <a:p>
            <a:pPr algn="ctr"/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z hlediska vychovatele</a:t>
            </a:r>
          </a:p>
        </p:txBody>
      </p:sp>
      <p:sp>
        <p:nvSpPr>
          <p:cNvPr id="10275" name="_s1030"/>
          <p:cNvSpPr>
            <a:spLocks noChangeArrowheads="1"/>
          </p:cNvSpPr>
          <p:nvPr/>
        </p:nvSpPr>
        <p:spPr bwMode="auto">
          <a:xfrm>
            <a:off x="3563938" y="4652963"/>
            <a:ext cx="4489450" cy="56991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5039" tIns="42520" rIns="85039" bIns="42520" anchor="ctr"/>
          <a:lstStyle/>
          <a:p>
            <a:pPr algn="ctr"/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z hlediska chovance / žáka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2267744" y="1196752"/>
            <a:ext cx="576064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Impulsy / elán výchovy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Impulsy z hlediska vychovatele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k objektivnímu smyslu danému našemu životu ve vědě, umění, kulturní tvorbě...</a:t>
            </a:r>
          </a:p>
          <a:p>
            <a:r>
              <a:rPr lang="cs-CZ" sz="3600" dirty="0"/>
              <a:t>ke společenství (elán k lidství – </a:t>
            </a:r>
            <a:r>
              <a:rPr lang="cs-CZ" sz="3600" dirty="0" err="1"/>
              <a:t>abstr</a:t>
            </a:r>
            <a:r>
              <a:rPr lang="cs-CZ" sz="3600" dirty="0"/>
              <a:t>., k národu – </a:t>
            </a:r>
            <a:r>
              <a:rPr lang="cs-CZ" sz="3600" dirty="0" err="1"/>
              <a:t>konkr</a:t>
            </a:r>
            <a:r>
              <a:rPr lang="cs-CZ" sz="3600" dirty="0"/>
              <a:t>.)</a:t>
            </a:r>
          </a:p>
          <a:p>
            <a:r>
              <a:rPr lang="cs-CZ" sz="3600" dirty="0"/>
              <a:t>k jedinci(-</a:t>
            </a:r>
            <a:r>
              <a:rPr lang="cs-CZ" sz="3600" dirty="0" err="1"/>
              <a:t>cům</a:t>
            </a:r>
            <a:r>
              <a:rPr lang="cs-CZ" sz="3600" dirty="0"/>
              <a:t>), kteří podléhají vychovatelově činnosti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Impulsy na straně chovance (žáka)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4000"/>
              <a:t>odevzdání</a:t>
            </a:r>
          </a:p>
          <a:p>
            <a:r>
              <a:rPr lang="cs-CZ" sz="4000"/>
              <a:t>autorita</a:t>
            </a:r>
          </a:p>
          <a:p>
            <a:r>
              <a:rPr lang="cs-CZ" sz="4000"/>
              <a:t>podřazenost (řád)</a:t>
            </a:r>
          </a:p>
          <a:p>
            <a:r>
              <a:rPr lang="cs-CZ" sz="4000"/>
              <a:t>oddanost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Výchova jako zápas a boj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/>
              <a:t>Mezi</a:t>
            </a:r>
          </a:p>
          <a:p>
            <a:r>
              <a:rPr lang="cs-CZ" dirty="0"/>
              <a:t>milujícím vychovatelem</a:t>
            </a:r>
          </a:p>
          <a:p>
            <a:r>
              <a:rPr lang="cs-CZ" dirty="0"/>
              <a:t>oddaným chovancem (žákem)</a:t>
            </a:r>
          </a:p>
          <a:p>
            <a:pPr algn="ctr">
              <a:buFontTx/>
              <a:buNone/>
            </a:pPr>
            <a:r>
              <a:rPr lang="cs-CZ" dirty="0"/>
              <a:t>Napětí vyšší, čím více chovanec zraje</a:t>
            </a:r>
          </a:p>
          <a:p>
            <a:pPr>
              <a:buFontTx/>
              <a:buNone/>
            </a:pPr>
            <a:r>
              <a:rPr lang="cs-CZ" dirty="0"/>
              <a:t>O co se bojuje</a:t>
            </a:r>
            <a:r>
              <a:rPr lang="cs-CZ" dirty="0" smtClean="0"/>
              <a:t>? O:</a:t>
            </a:r>
            <a:endParaRPr lang="cs-CZ" dirty="0"/>
          </a:p>
          <a:p>
            <a:r>
              <a:rPr lang="cs-CZ" dirty="0"/>
              <a:t>utváření života chovance, vliv na směr života (tvar, forma x rostlina dáno, člověk ne)</a:t>
            </a:r>
          </a:p>
          <a:p>
            <a:r>
              <a:rPr lang="cs-CZ" dirty="0" smtClean="0"/>
              <a:t>vůli </a:t>
            </a:r>
            <a:r>
              <a:rPr lang="cs-CZ" dirty="0"/>
              <a:t>chovance – zformovanou (x vznětlivost)</a:t>
            </a:r>
          </a:p>
          <a:p>
            <a:r>
              <a:rPr lang="cs-CZ" dirty="0"/>
              <a:t>originální život – nové, </a:t>
            </a:r>
            <a:r>
              <a:rPr lang="cs-CZ" dirty="0" err="1"/>
              <a:t>nedelegovatelné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Výchova jako přesahování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Výchova jako péče o vzrůst, o rozkvět</a:t>
            </a:r>
          </a:p>
          <a:p>
            <a:pPr eaLnBrk="1" hangingPunct="1"/>
            <a:r>
              <a:rPr lang="cs-CZ" dirty="0" smtClean="0"/>
              <a:t>Výchova jako péče o plodnost</a:t>
            </a:r>
          </a:p>
          <a:p>
            <a:pPr eaLnBrk="1" hangingPunct="1"/>
            <a:r>
              <a:rPr lang="cs-CZ" dirty="0" smtClean="0"/>
              <a:t>Výchova jako vztah k autoritě</a:t>
            </a:r>
          </a:p>
          <a:p>
            <a:pPr eaLnBrk="1" hangingPunct="1"/>
            <a:r>
              <a:rPr lang="cs-CZ" dirty="0" smtClean="0"/>
              <a:t>Výchova jako vztah k u/Učiteli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endParaRPr lang="cs-CZ" dirty="0"/>
          </a:p>
          <a:p>
            <a:pPr algn="ctr" eaLnBrk="1" hangingPunct="1">
              <a:buNone/>
            </a:pPr>
            <a:r>
              <a:rPr lang="cs-CZ" dirty="0" smtClean="0"/>
              <a:t>Možnosti výchovy?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1835150" y="1773238"/>
            <a:ext cx="273685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0" name="_s1031"/>
          <p:cNvSpPr>
            <a:spLocks noChangeArrowheads="1"/>
          </p:cNvSpPr>
          <p:nvPr/>
        </p:nvSpPr>
        <p:spPr bwMode="auto">
          <a:xfrm>
            <a:off x="395288" y="2852738"/>
            <a:ext cx="5049837" cy="7921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4055" tIns="27028" rIns="54055" bIns="27028" anchor="ctr"/>
          <a:lstStyle/>
          <a:p>
            <a:pPr algn="ctr"/>
            <a:r>
              <a:rPr lang="cs-CZ" sz="2800" dirty="0">
                <a:solidFill>
                  <a:schemeClr val="tx2"/>
                </a:solidFill>
              </a:rPr>
              <a:t>z hlediska </a:t>
            </a:r>
            <a:r>
              <a:rPr lang="cs-CZ" sz="2800" dirty="0" err="1">
                <a:solidFill>
                  <a:schemeClr val="tx2"/>
                </a:solidFill>
              </a:rPr>
              <a:t>mimopedagogického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572000" y="17732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5292725" y="1773238"/>
            <a:ext cx="172720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3" name="_s1030"/>
          <p:cNvSpPr>
            <a:spLocks noChangeArrowheads="1"/>
          </p:cNvSpPr>
          <p:nvPr/>
        </p:nvSpPr>
        <p:spPr bwMode="auto">
          <a:xfrm>
            <a:off x="3707904" y="3789040"/>
            <a:ext cx="4464050" cy="8636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4055" tIns="27028" rIns="54055" bIns="27028" anchor="ctr"/>
          <a:lstStyle/>
          <a:p>
            <a:pPr algn="ctr"/>
            <a:r>
              <a:rPr lang="cs-CZ" sz="2800" dirty="0">
                <a:solidFill>
                  <a:schemeClr val="tx2"/>
                </a:solidFill>
              </a:rPr>
              <a:t>z hlediska pedagogického</a:t>
            </a: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2843213" y="4652963"/>
            <a:ext cx="26654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116013" y="5084763"/>
            <a:ext cx="3094037" cy="4667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dirty="0"/>
              <a:t>z pohledu chovance</a:t>
            </a: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5508625" y="4652963"/>
            <a:ext cx="23034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5003800" y="5084763"/>
            <a:ext cx="3525838" cy="4667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dirty="0"/>
              <a:t>z pohledu vychovatele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539552" y="908720"/>
            <a:ext cx="7920880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Možnosti a meze výchovy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Možnosti a meze výchovy</a:t>
            </a:r>
            <a:br>
              <a:rPr lang="cs-CZ" sz="4000" dirty="0"/>
            </a:br>
            <a:r>
              <a:rPr lang="cs-CZ" sz="4000" dirty="0"/>
              <a:t>z hlediska </a:t>
            </a:r>
            <a:r>
              <a:rPr lang="cs-CZ" sz="4000" b="1" dirty="0" err="1"/>
              <a:t>mimopedagogického</a:t>
            </a:r>
            <a:endParaRPr lang="cs-CZ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cs-CZ" dirty="0"/>
              <a:t>individuální schopnosti vychovatele a chovance</a:t>
            </a:r>
          </a:p>
          <a:p>
            <a:r>
              <a:rPr lang="cs-CZ" dirty="0"/>
              <a:t>otázka společenské skutečnosti, v níž se výchova děje</a:t>
            </a:r>
          </a:p>
          <a:p>
            <a:r>
              <a:rPr lang="cs-CZ" dirty="0"/>
              <a:t>zřetel vzdělanostní úrovně</a:t>
            </a:r>
          </a:p>
          <a:p>
            <a:endParaRPr lang="cs-CZ" dirty="0"/>
          </a:p>
          <a:p>
            <a:pPr>
              <a:buFontTx/>
              <a:buNone/>
            </a:pPr>
            <a:r>
              <a:rPr lang="cs-CZ" b="1" dirty="0"/>
              <a:t>Cíl: Usměrnění života pro společnost v národním rámci.</a:t>
            </a:r>
          </a:p>
          <a:p>
            <a:pPr>
              <a:buFontTx/>
              <a:buNone/>
            </a:pPr>
            <a:r>
              <a:rPr lang="cs-CZ" dirty="0"/>
              <a:t>(Národní vzdělanost souvisí např. se strukturou myšlení, kterou obsahuje jazyk.)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Možnosti a meze výchovy</a:t>
            </a:r>
            <a:br>
              <a:rPr lang="cs-CZ" sz="4000" dirty="0"/>
            </a:br>
            <a:r>
              <a:rPr lang="cs-CZ" sz="4000" dirty="0"/>
              <a:t>z hlediska </a:t>
            </a:r>
            <a:r>
              <a:rPr lang="cs-CZ" sz="4000" b="1" dirty="0"/>
              <a:t>pedagogického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Z pohledu </a:t>
            </a:r>
            <a:r>
              <a:rPr lang="cs-CZ" b="1" u="sng" dirty="0"/>
              <a:t>chovance</a:t>
            </a:r>
            <a:r>
              <a:rPr lang="cs-CZ" dirty="0"/>
              <a:t>:</a:t>
            </a:r>
          </a:p>
          <a:p>
            <a:pPr>
              <a:lnSpc>
                <a:spcPct val="90000"/>
              </a:lnSpc>
            </a:pPr>
            <a:r>
              <a:rPr lang="cs-CZ" dirty="0"/>
              <a:t>počáteční nesvoboda (ne-aktivita) chovance, vychovatelova převaha (ch. „je prohlížen“) – autorita, moc</a:t>
            </a:r>
          </a:p>
          <a:p>
            <a:pPr>
              <a:lnSpc>
                <a:spcPct val="90000"/>
              </a:lnSpc>
            </a:pPr>
            <a:r>
              <a:rPr lang="cs-CZ" dirty="0"/>
              <a:t>možnost vzdělávat se – uplatnění svobody chovance</a:t>
            </a:r>
          </a:p>
          <a:p>
            <a:pPr>
              <a:lnSpc>
                <a:spcPct val="90000"/>
              </a:lnSpc>
            </a:pPr>
            <a:r>
              <a:rPr lang="cs-CZ" dirty="0"/>
              <a:t>výchova se stává sebevýchovou, vzdělání sebevzděláváním</a:t>
            </a:r>
          </a:p>
          <a:p>
            <a:pPr>
              <a:lnSpc>
                <a:spcPct val="90000"/>
              </a:lnSpc>
            </a:pPr>
            <a:r>
              <a:rPr lang="cs-CZ" dirty="0"/>
              <a:t>vliv předchůdců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Možnosti a meze výchovy</a:t>
            </a:r>
            <a:br>
              <a:rPr lang="cs-CZ" sz="4000" dirty="0"/>
            </a:br>
            <a:r>
              <a:rPr lang="cs-CZ" sz="4000" dirty="0"/>
              <a:t>z hlediska </a:t>
            </a:r>
            <a:r>
              <a:rPr lang="cs-CZ" sz="4000" b="1" dirty="0"/>
              <a:t>pedagogického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/>
              <a:t> Z pohledu </a:t>
            </a:r>
            <a:r>
              <a:rPr lang="cs-CZ" b="1" u="sng" dirty="0"/>
              <a:t>vychovatele</a:t>
            </a:r>
            <a:r>
              <a:rPr lang="cs-CZ" dirty="0"/>
              <a:t>:</a:t>
            </a:r>
          </a:p>
          <a:p>
            <a:r>
              <a:rPr lang="cs-CZ" dirty="0"/>
              <a:t>cílevědomost (vědomí vysokého cíle)</a:t>
            </a:r>
          </a:p>
          <a:p>
            <a:r>
              <a:rPr lang="cs-CZ" dirty="0"/>
              <a:t>úzkost před možným osudem společnosti</a:t>
            </a:r>
          </a:p>
          <a:p>
            <a:r>
              <a:rPr lang="cs-CZ" dirty="0"/>
              <a:t>autorita</a:t>
            </a:r>
          </a:p>
          <a:p>
            <a:r>
              <a:rPr lang="cs-CZ" dirty="0"/>
              <a:t>obraz (symbol !) smyslu života pro chovance (re-prezentace nejvyššího lidského)</a:t>
            </a:r>
          </a:p>
          <a:p>
            <a:r>
              <a:rPr lang="cs-CZ" dirty="0"/>
              <a:t>osobnost vychovatele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sz="4000" b="1"/>
              <a:t>Smysl výchovy – elán vychovatele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9144000" cy="4525962"/>
          </a:xfrm>
        </p:spPr>
        <p:txBody>
          <a:bodyPr/>
          <a:lstStyle/>
          <a:p>
            <a:pPr>
              <a:buFontTx/>
              <a:buNone/>
            </a:pPr>
            <a:r>
              <a:rPr lang="cs-CZ"/>
              <a:t>„Vychovatel sám nemůže mít docela vážný poměr k svému vlastnímu povolání a k svému vlastnímu konání, když tento smysl sám, kvůli kterému je výchova výchovou, není mu adekvátně přístupný.“</a:t>
            </a:r>
          </a:p>
          <a:p>
            <a:pPr>
              <a:buFontTx/>
              <a:buNone/>
            </a:pPr>
            <a:endParaRPr lang="cs-CZ"/>
          </a:p>
          <a:p>
            <a:pPr algn="r">
              <a:buFontTx/>
              <a:buNone/>
            </a:pPr>
            <a:r>
              <a:rPr lang="cs-CZ"/>
              <a:t>Patočka, Péče o duši I, s. 430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11_Lidskost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144498"/>
            <a:ext cx="6276950" cy="4856377"/>
          </a:xfrm>
          <a:prstGeom prst="rect">
            <a:avLst/>
          </a:prstGeom>
          <a:noFill/>
        </p:spPr>
      </p:pic>
      <p:graphicFrame>
        <p:nvGraphicFramePr>
          <p:cNvPr id="8205" name="Group 13"/>
          <p:cNvGraphicFramePr>
            <a:graphicFrameLocks noGrp="1"/>
          </p:cNvGraphicFramePr>
          <p:nvPr/>
        </p:nvGraphicFramePr>
        <p:xfrm>
          <a:off x="0" y="0"/>
          <a:ext cx="9144000" cy="66992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J.A.K. </a:t>
            </a:r>
            <a:r>
              <a:rPr lang="cs-CZ" b="1" i="1" dirty="0" smtClean="0"/>
              <a:t>Orbis </a:t>
            </a:r>
            <a:r>
              <a:rPr lang="cs-CZ" b="1" i="1" dirty="0" err="1" smtClean="0"/>
              <a:t>Sensualium</a:t>
            </a:r>
            <a:r>
              <a:rPr lang="cs-CZ" b="1" i="1" dirty="0" smtClean="0"/>
              <a:t> </a:t>
            </a:r>
            <a:r>
              <a:rPr lang="cs-CZ" b="1" i="1" dirty="0" err="1" smtClean="0"/>
              <a:t>Pictus</a:t>
            </a:r>
            <a:r>
              <a:rPr lang="cs-CZ" dirty="0" smtClean="0"/>
              <a:t> : Lidskost</a:t>
            </a:r>
          </a:p>
          <a:p>
            <a:r>
              <a:rPr lang="cs-CZ" b="1" i="1" dirty="0" smtClean="0"/>
              <a:t>Lidé jsou stvořeni (učiněni) ke společným výhodám; proto mají </a:t>
            </a:r>
            <a:r>
              <a:rPr lang="cs-CZ" b="1" i="1" dirty="0" err="1" smtClean="0"/>
              <a:t>býti</a:t>
            </a:r>
            <a:r>
              <a:rPr lang="cs-CZ" b="1" i="1" dirty="0" smtClean="0"/>
              <a:t> lidští. Buď příjemný a milý ve tváři (1), vlídný a zdvořilý v povahách [obcování] a způsobech (2), přívětivý a pravdomluvný ústy (3), vroucí a upřímný v srdci (4)! Miluj a tak milován budeš! Z toho pojde obapolné přátelství (5) jako u hrdliček (6), svorné, krotké a z obou stran laskavé. Divní (nevrlí) lidé jsou nevraživí, </a:t>
            </a:r>
            <a:r>
              <a:rPr lang="cs-CZ" b="1" i="1" dirty="0" err="1" smtClean="0"/>
              <a:t>zasmušilí</a:t>
            </a:r>
            <a:r>
              <a:rPr lang="cs-CZ" b="1" i="1" dirty="0" smtClean="0"/>
              <a:t>, nezpůsobní, hádaví, hněviví (7), ukrutní (8) a nesmiřitelní, podobnější vlkům a lvům nežli lidem a mezi sebou nesvorní; proto se bijí (potýkají) zbraní (9). Závist (10) jiným zle přeje, a hubí se sama.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Výchova a svoboda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tragika života zvrhlého v automatismus</a:t>
            </a:r>
          </a:p>
          <a:p>
            <a:pPr>
              <a:lnSpc>
                <a:spcPct val="90000"/>
              </a:lnSpc>
            </a:pPr>
            <a:r>
              <a:rPr lang="cs-CZ" dirty="0"/>
              <a:t>výchova vždy zůstává za svým cílem (svobodou)</a:t>
            </a:r>
          </a:p>
          <a:p>
            <a:pPr>
              <a:lnSpc>
                <a:spcPct val="90000"/>
              </a:lnSpc>
            </a:pPr>
            <a:r>
              <a:rPr lang="cs-CZ" dirty="0"/>
              <a:t>svoboda jako možnost žít z vlastního rozhodnutí, z vlastní moci</a:t>
            </a:r>
          </a:p>
          <a:p>
            <a:pPr>
              <a:lnSpc>
                <a:spcPct val="90000"/>
              </a:lnSpc>
            </a:pPr>
            <a:r>
              <a:rPr lang="cs-CZ" dirty="0"/>
              <a:t>člověk nemůže žít autonomně jinak než tvorbou, </a:t>
            </a:r>
            <a:r>
              <a:rPr lang="cs-CZ" dirty="0" smtClean="0"/>
              <a:t>činností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smysl, účel života nemůže být člověku dán zvenčí, každý se jej může zmocnit jen sám za sebe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09_Mravouka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1147" y="2715743"/>
            <a:ext cx="5412853" cy="4142257"/>
          </a:xfrm>
          <a:prstGeom prst="rect">
            <a:avLst/>
          </a:prstGeom>
          <a:noFill/>
        </p:spPr>
      </p:pic>
      <p:graphicFrame>
        <p:nvGraphicFramePr>
          <p:cNvPr id="5133" name="Group 13"/>
          <p:cNvGraphicFramePr>
            <a:graphicFrameLocks noGrp="1"/>
          </p:cNvGraphicFramePr>
          <p:nvPr/>
        </p:nvGraphicFramePr>
        <p:xfrm>
          <a:off x="0" y="0"/>
          <a:ext cx="9144000" cy="66992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J.A.K. </a:t>
            </a:r>
            <a:r>
              <a:rPr lang="cs-CZ" b="1" i="1" dirty="0" smtClean="0"/>
              <a:t>Orbis </a:t>
            </a:r>
            <a:r>
              <a:rPr lang="cs-CZ" b="1" i="1" dirty="0" err="1" smtClean="0"/>
              <a:t>Sensualium</a:t>
            </a:r>
            <a:r>
              <a:rPr lang="cs-CZ" b="1" i="1" dirty="0" smtClean="0"/>
              <a:t> </a:t>
            </a:r>
            <a:r>
              <a:rPr lang="cs-CZ" b="1" i="1" dirty="0" err="1" smtClean="0"/>
              <a:t>Pictus</a:t>
            </a:r>
            <a:r>
              <a:rPr lang="cs-CZ" dirty="0" smtClean="0"/>
              <a:t> : </a:t>
            </a:r>
            <a:r>
              <a:rPr lang="cs-CZ" i="1" dirty="0" smtClean="0"/>
              <a:t>Mravouka</a:t>
            </a:r>
          </a:p>
          <a:p>
            <a:r>
              <a:rPr lang="cs-CZ" b="1" i="1" dirty="0" smtClean="0"/>
              <a:t>Život tento jest cesta neboli rozcestí, podobné písmenu pythagorskému Y, jehož levá stezka jest široká (1), pravá úzká (2); ona jest (cesta) nepravosti (3), tato ctnosti (4). Pozoruj, mládenče (5)! Herkula následuj! Zanech levé, nepravost v ošklivosti měj! Pěkný mívá příchod (6), ale hanebný a propastný východ (7). Kráčej pravou, </a:t>
            </a:r>
            <a:r>
              <a:rPr lang="cs-CZ" b="1" i="1" dirty="0" err="1" smtClean="0"/>
              <a:t>jakžkoli</a:t>
            </a:r>
            <a:r>
              <a:rPr lang="cs-CZ" b="1" i="1" dirty="0" smtClean="0"/>
              <a:t> trnovitá (8)! Žádná cesta není neschůdná ctnosti. Následuj, kam tě ctnost vede, skrze úzkosti (těžkosti) k oslavení, k hradu (svatyni) slávy (9). Cesty prostřední se drž a pravé stezky, tak nejbezpečněji půjdeš! </a:t>
            </a:r>
            <a:r>
              <a:rPr lang="cs-CZ" b="1" i="1" dirty="0" err="1" smtClean="0"/>
              <a:t>Střez</a:t>
            </a:r>
            <a:r>
              <a:rPr lang="cs-CZ" b="1" i="1" dirty="0" smtClean="0"/>
              <a:t> se, abys nevykročil z pravé (cesty) [doprava] (10)! Náruživosti, koně divého (11), na uzdě měj (12), abys po hlavě nespadl! Chraň se, abys nepřišel na levou (13) z </a:t>
            </a:r>
            <a:r>
              <a:rPr lang="cs-CZ" b="1" i="1" dirty="0" err="1" smtClean="0"/>
              <a:t>oslovské</a:t>
            </a:r>
            <a:r>
              <a:rPr lang="cs-CZ" b="1" i="1" dirty="0" smtClean="0"/>
              <a:t> lenivosti (14), nýbrž pokračuj stále i usiluj k cíli! Tak věnce dosáhneš (ověnčen budeš) (15).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97205" y="320040"/>
            <a:ext cx="8149590" cy="1051560"/>
          </a:xfrm>
        </p:spPr>
        <p:txBody>
          <a:bodyPr lIns="0" tIns="0" rIns="0" bIns="0"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Schéma dosavadních teorií výchovy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199" y="2190275"/>
            <a:ext cx="8249603" cy="1258728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157538" y="2219103"/>
            <a:ext cx="282892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výchova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2914" y="2669158"/>
            <a:ext cx="3038951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organický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proces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56222" y="2669158"/>
            <a:ext cx="304180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cílevědomá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lidská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činnost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478882" y="3124216"/>
            <a:ext cx="279463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naturalistické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pozice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907882" y="3124216"/>
            <a:ext cx="27346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idealistická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pozice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97205" y="5562124"/>
            <a:ext cx="8149590" cy="518636"/>
          </a:xfrm>
        </p:spPr>
        <p:txBody>
          <a:bodyPr lIns="0" tIns="0" rIns="0" bIns="0"/>
          <a:lstStyle/>
          <a:p>
            <a:pPr algn="l">
              <a:lnSpc>
                <a:spcPct val="95000"/>
              </a:lnSpc>
              <a:spcBef>
                <a:spcPct val="0"/>
              </a:spcBef>
            </a:pP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Literatura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Patočka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, J.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Péče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Arial" charset="0"/>
              </a:rPr>
              <a:t>duši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I, s. 391-408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Výchova jako organický proces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společenství je vlastním činitelem výchovy</a:t>
            </a:r>
          </a:p>
          <a:p>
            <a:r>
              <a:rPr lang="cs-CZ"/>
              <a:t>výchova je podřízena „duchu“ společenství</a:t>
            </a:r>
          </a:p>
          <a:p>
            <a:pPr>
              <a:buFontTx/>
              <a:buNone/>
            </a:pPr>
            <a:endParaRPr lang="cs-CZ"/>
          </a:p>
          <a:p>
            <a:r>
              <a:rPr lang="cs-CZ"/>
              <a:t>přirozený orgán lidstva: společnost, národ, jazyk, mýtus, básně, lidové/národní písně</a:t>
            </a:r>
          </a:p>
          <a:p>
            <a:r>
              <a:rPr lang="cs-CZ"/>
              <a:t>umělé instituce lidstva: stát, politická strana, škola,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Výchova jako lidská činnost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lidská činnost:</a:t>
            </a:r>
          </a:p>
          <a:p>
            <a:pPr lvl="1"/>
            <a:r>
              <a:rPr lang="cs-CZ"/>
              <a:t>cílevědomá</a:t>
            </a:r>
          </a:p>
          <a:p>
            <a:pPr lvl="1"/>
            <a:r>
              <a:rPr lang="cs-CZ"/>
              <a:t>vlastní zákonitosti</a:t>
            </a:r>
          </a:p>
          <a:p>
            <a:pPr lvl="1">
              <a:buFontTx/>
              <a:buNone/>
            </a:pPr>
            <a:endParaRPr lang="cs-CZ"/>
          </a:p>
          <a:p>
            <a:pPr lvl="1">
              <a:buFontTx/>
              <a:buNone/>
            </a:pPr>
            <a:endParaRPr lang="cs-CZ"/>
          </a:p>
          <a:p>
            <a:pPr>
              <a:buFontTx/>
              <a:buNone/>
            </a:pPr>
            <a:r>
              <a:rPr lang="cs-CZ"/>
              <a:t>Co je člověk?</a:t>
            </a:r>
          </a:p>
          <a:p>
            <a:pPr lvl="1"/>
            <a:r>
              <a:rPr lang="cs-CZ"/>
              <a:t>objekt </a:t>
            </a:r>
            <a:r>
              <a:rPr lang="cs-CZ">
                <a:cs typeface="Arial" charset="0"/>
              </a:rPr>
              <a:t>→ naturalismus</a:t>
            </a:r>
          </a:p>
          <a:p>
            <a:pPr lvl="1"/>
            <a:r>
              <a:rPr lang="cs-CZ">
                <a:cs typeface="Arial" charset="0"/>
              </a:rPr>
              <a:t>subjekt → idealismus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Naturalistická pozice výchovy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člověk věc mezi věcmi, „předmět“ - objekt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hledání (nazírání) zákonitostí fyzického „organismu“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zkoumání různých „aspektů organismu“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„zákony“ života člověka (z. prožívání, z. socializace, z. vývoje...)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výchova jako přírodní proces</a:t>
            </a:r>
          </a:p>
          <a:p>
            <a:pPr>
              <a:lnSpc>
                <a:spcPct val="80000"/>
              </a:lnSpc>
            </a:pPr>
            <a:r>
              <a:rPr lang="cs-CZ" sz="2800" u="sng" dirty="0"/>
              <a:t>cíl výchovy</a:t>
            </a:r>
            <a:r>
              <a:rPr lang="cs-CZ" sz="2800" dirty="0"/>
              <a:t>: navození žádané soustavy </a:t>
            </a:r>
            <a:r>
              <a:rPr lang="cs-CZ" sz="2800" b="1" dirty="0"/>
              <a:t>zvyků</a:t>
            </a:r>
            <a:r>
              <a:rPr lang="cs-CZ" sz="2800" dirty="0"/>
              <a:t> (reakcí), které společnost vyžaduje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výchova jako soustava cvičení (nácvik) – vědomá, úmyslná </a:t>
            </a:r>
            <a:r>
              <a:rPr lang="cs-CZ" sz="2800" b="1" dirty="0"/>
              <a:t>formace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Idealistická pozice výchovy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člověk středem tvořivé energie, tvůrce, duch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nikoli nazírání, ale činnost, aktivita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činně chápající (aktivní) duch – podmínka vnímání skutečnosti, podmínka zkušenosti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výchova jako spolutvorba chovance a vychovatele – vzájemné pronikání, uskutečňování jednoty ducha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výchova jako </a:t>
            </a:r>
            <a:r>
              <a:rPr lang="cs-CZ" sz="2400" b="1" dirty="0"/>
              <a:t>povzbuzení k</a:t>
            </a:r>
            <a:r>
              <a:rPr lang="cs-CZ" sz="2400" dirty="0"/>
              <a:t> </a:t>
            </a:r>
            <a:r>
              <a:rPr lang="cs-CZ" sz="2400" b="1" dirty="0"/>
              <a:t>samočinnosti</a:t>
            </a:r>
            <a:r>
              <a:rPr lang="cs-CZ" sz="2400" dirty="0"/>
              <a:t> – pěstování původního, originálního, tvořivého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err="1"/>
              <a:t>Giovanni</a:t>
            </a:r>
            <a:r>
              <a:rPr lang="cs-CZ" sz="2400" dirty="0"/>
              <a:t> </a:t>
            </a:r>
            <a:r>
              <a:rPr lang="cs-CZ" sz="2400" dirty="0" err="1"/>
              <a:t>Gentile</a:t>
            </a:r>
            <a:r>
              <a:rPr lang="cs-CZ" sz="2400" dirty="0"/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2400" dirty="0"/>
              <a:t>„výchova není nic jiného, než proces ducha samotného“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cs-CZ" sz="2400" dirty="0"/>
              <a:t>(Patočka, J., Péče o duši I, s. 403)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cs-CZ" sz="4000" b="1" dirty="0"/>
              <a:t>Schéma dosavadních teorií výchovy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67544" y="1124744"/>
          <a:ext cx="8229600" cy="54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1014</Words>
  <Application>Microsoft Office PowerPoint</Application>
  <PresentationFormat>Předvádění na obrazovce (4:3)</PresentationFormat>
  <Paragraphs>119</Paragraphs>
  <Slides>20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Didaktika</vt:lpstr>
      <vt:lpstr>Snímek 2</vt:lpstr>
      <vt:lpstr>Snímek 3</vt:lpstr>
      <vt:lpstr>Schéma dosavadních teorií výchovy</vt:lpstr>
      <vt:lpstr>Výchova jako organický proces</vt:lpstr>
      <vt:lpstr>Výchova jako lidská činnost</vt:lpstr>
      <vt:lpstr>Naturalistická pozice výchovy</vt:lpstr>
      <vt:lpstr>Idealistická pozice výchovy</vt:lpstr>
      <vt:lpstr>Schéma dosavadních teorií výchovy</vt:lpstr>
      <vt:lpstr>Snímek 10</vt:lpstr>
      <vt:lpstr>Impulsy z hlediska vychovatele</vt:lpstr>
      <vt:lpstr>Impulsy na straně chovance (žáka)</vt:lpstr>
      <vt:lpstr>Výchova jako zápas a boj</vt:lpstr>
      <vt:lpstr>Výchova jako přesahování</vt:lpstr>
      <vt:lpstr>Snímek 15</vt:lpstr>
      <vt:lpstr>Možnosti a meze výchovy z hlediska mimopedagogického</vt:lpstr>
      <vt:lpstr>Možnosti a meze výchovy z hlediska pedagogického</vt:lpstr>
      <vt:lpstr>Možnosti a meze výchovy z hlediska pedagogického</vt:lpstr>
      <vt:lpstr>Smysl výchovy – elán vychovatele</vt:lpstr>
      <vt:lpstr>Výchova a svoboda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</dc:title>
  <dc:creator>ZS</dc:creator>
  <cp:lastModifiedBy>ZS</cp:lastModifiedBy>
  <cp:revision>1</cp:revision>
  <dcterms:created xsi:type="dcterms:W3CDTF">2014-03-27T09:04:24Z</dcterms:created>
  <dcterms:modified xsi:type="dcterms:W3CDTF">2014-03-27T09:06:00Z</dcterms:modified>
</cp:coreProperties>
</file>