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ACDD-DAEC-4DE8-ACF0-13B80CD9E26D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550-7D8D-4754-A4A8-FAAAAECA59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ACDD-DAEC-4DE8-ACF0-13B80CD9E26D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550-7D8D-4754-A4A8-FAAAAECA59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ACDD-DAEC-4DE8-ACF0-13B80CD9E26D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550-7D8D-4754-A4A8-FAAAAECA59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ACDD-DAEC-4DE8-ACF0-13B80CD9E26D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550-7D8D-4754-A4A8-FAAAAECA59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ACDD-DAEC-4DE8-ACF0-13B80CD9E26D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550-7D8D-4754-A4A8-FAAAAECA59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ACDD-DAEC-4DE8-ACF0-13B80CD9E26D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550-7D8D-4754-A4A8-FAAAAECA59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ACDD-DAEC-4DE8-ACF0-13B80CD9E26D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550-7D8D-4754-A4A8-FAAAAECA59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ACDD-DAEC-4DE8-ACF0-13B80CD9E26D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550-7D8D-4754-A4A8-FAAAAECA59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ACDD-DAEC-4DE8-ACF0-13B80CD9E26D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550-7D8D-4754-A4A8-FAAAAECA59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ACDD-DAEC-4DE8-ACF0-13B80CD9E26D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550-7D8D-4754-A4A8-FAAAAECA59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ACDD-DAEC-4DE8-ACF0-13B80CD9E26D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F550-7D8D-4754-A4A8-FAAAAECA59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3ACDD-DAEC-4DE8-ACF0-13B80CD9E26D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6F550-7D8D-4754-A4A8-FAAAAECA59A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Mezioborová spolupráce v rámci SPOD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31.3., 8.4., 20.5., 27.5. 2014</a:t>
            </a:r>
          </a:p>
          <a:p>
            <a:r>
              <a:rPr lang="cs-CZ" dirty="0" smtClean="0"/>
              <a:t>13,30 – 17, 45 hod.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Mezioborová spolupráce v rámci SPOD cíle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dirty="0" smtClean="0"/>
              <a:t>Posílit </a:t>
            </a:r>
            <a:r>
              <a:rPr lang="cs-CZ" dirty="0"/>
              <a:t>kompetence studentů pro interdisciplinární  spolupráci a mezioborové řešení  náročných životních situací dítěte a rodiny v kontextu SPOD.  </a:t>
            </a:r>
            <a:endParaRPr lang="cs-CZ" dirty="0" smtClean="0"/>
          </a:p>
          <a:p>
            <a:r>
              <a:rPr lang="cs-CZ" dirty="0" smtClean="0"/>
              <a:t>Porozumět </a:t>
            </a:r>
            <a:r>
              <a:rPr lang="cs-CZ" dirty="0"/>
              <a:t>roli  a postavení aktérů , institucí a organizací, které působí v systému SPOD v regionu.  </a:t>
            </a:r>
            <a:endParaRPr lang="cs-CZ" dirty="0" smtClean="0"/>
          </a:p>
          <a:p>
            <a:r>
              <a:rPr lang="cs-CZ" dirty="0" smtClean="0"/>
              <a:t>Seznámit </a:t>
            </a:r>
            <a:r>
              <a:rPr lang="cs-CZ" dirty="0"/>
              <a:t>s  vybranými metodami  týmové a interdisciplinární spolupráce, např. případová konference, rodinná konference.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Termíny průběh a témata 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cs-CZ" sz="6400" b="1" dirty="0"/>
              <a:t>I</a:t>
            </a:r>
            <a:r>
              <a:rPr lang="cs-CZ" sz="6400" b="1" dirty="0" smtClean="0"/>
              <a:t>.   31.3. 2014</a:t>
            </a:r>
            <a:endParaRPr lang="cs-CZ" sz="6400" dirty="0"/>
          </a:p>
          <a:p>
            <a:pPr>
              <a:buNone/>
            </a:pPr>
            <a:r>
              <a:rPr lang="cs-CZ" sz="6400" b="1" dirty="0"/>
              <a:t>Úvod, seznámení s pojetím a cílem kurzu, zadání samostatného úkolu pro studenty.</a:t>
            </a:r>
            <a:endParaRPr lang="cs-CZ" sz="6400" dirty="0"/>
          </a:p>
          <a:p>
            <a:pPr>
              <a:buNone/>
            </a:pPr>
            <a:r>
              <a:rPr lang="cs-CZ" sz="6400" b="1" dirty="0"/>
              <a:t>Postavení a role OSPOD, síť organizací a institucí působících v SPOD v regionu.</a:t>
            </a:r>
            <a:endParaRPr lang="cs-CZ" sz="6400" dirty="0"/>
          </a:p>
          <a:p>
            <a:pPr>
              <a:buNone/>
            </a:pPr>
            <a:r>
              <a:rPr lang="cs-CZ" sz="6400" b="1" dirty="0" smtClean="0"/>
              <a:t>Praktické zkušenosti, diskuse</a:t>
            </a:r>
            <a:endParaRPr lang="cs-CZ" sz="6400" dirty="0"/>
          </a:p>
          <a:p>
            <a:pPr>
              <a:buNone/>
            </a:pPr>
            <a:r>
              <a:rPr lang="cs-CZ" sz="6400" dirty="0"/>
              <a:t>(ÚMČ Praha 12, L. Marek a kol</a:t>
            </a:r>
            <a:r>
              <a:rPr lang="cs-CZ" sz="6400" dirty="0" smtClean="0"/>
              <a:t>.)</a:t>
            </a:r>
          </a:p>
          <a:p>
            <a:pPr>
              <a:buNone/>
            </a:pPr>
            <a:endParaRPr lang="cs-CZ" sz="4200" dirty="0"/>
          </a:p>
          <a:p>
            <a:r>
              <a:rPr lang="cs-CZ" sz="6400" b="1" dirty="0" smtClean="0"/>
              <a:t>II.    8.4. 2014</a:t>
            </a:r>
          </a:p>
          <a:p>
            <a:pPr>
              <a:buNone/>
            </a:pPr>
            <a:r>
              <a:rPr lang="cs-CZ" sz="6400" b="1" dirty="0" err="1" smtClean="0"/>
              <a:t>Meziobor</a:t>
            </a:r>
            <a:r>
              <a:rPr lang="cs-CZ" sz="6400" b="1" dirty="0" smtClean="0"/>
              <a:t>. spolupráce z pohledu NNO, postavení a role NNO v rámci SPOD, pověření k výkonu SPOD.</a:t>
            </a:r>
          </a:p>
          <a:p>
            <a:pPr>
              <a:buNone/>
            </a:pPr>
            <a:r>
              <a:rPr lang="cs-CZ" sz="6400" b="1" dirty="0" smtClean="0"/>
              <a:t>Příklady z praxe,  diskuse</a:t>
            </a:r>
            <a:endParaRPr lang="cs-CZ" sz="6400" b="1" dirty="0"/>
          </a:p>
          <a:p>
            <a:pPr>
              <a:buNone/>
            </a:pPr>
            <a:r>
              <a:rPr lang="cs-CZ" sz="6400" dirty="0" smtClean="0"/>
              <a:t>(Mgr. Kateřina </a:t>
            </a:r>
            <a:r>
              <a:rPr lang="cs-CZ" sz="6400" dirty="0" err="1" smtClean="0"/>
              <a:t>Dunovská</a:t>
            </a:r>
            <a:r>
              <a:rPr lang="cs-CZ" sz="6400" dirty="0" smtClean="0"/>
              <a:t>, o.s. Cestou necestou)</a:t>
            </a:r>
          </a:p>
          <a:p>
            <a:pPr>
              <a:buNone/>
            </a:pPr>
            <a:endParaRPr lang="cs-CZ" sz="4200" dirty="0" smtClean="0"/>
          </a:p>
          <a:p>
            <a:r>
              <a:rPr lang="cs-CZ" sz="6400" b="1" dirty="0" smtClean="0"/>
              <a:t>III.   20.5. 2014</a:t>
            </a:r>
            <a:endParaRPr lang="cs-CZ" sz="6400" dirty="0" smtClean="0"/>
          </a:p>
          <a:p>
            <a:pPr>
              <a:buNone/>
            </a:pPr>
            <a:r>
              <a:rPr lang="cs-CZ" sz="6400" b="1" dirty="0" smtClean="0"/>
              <a:t> Model   a praktické příklady mezioborové spolupráce  v rámci OSPOD na území MČ P14</a:t>
            </a:r>
            <a:endParaRPr lang="cs-CZ" sz="6400" dirty="0" smtClean="0"/>
          </a:p>
          <a:p>
            <a:pPr>
              <a:buNone/>
            </a:pPr>
            <a:r>
              <a:rPr lang="cs-CZ" sz="6400" dirty="0" smtClean="0"/>
              <a:t>(</a:t>
            </a:r>
            <a:r>
              <a:rPr lang="cs-CZ" sz="6400" dirty="0"/>
              <a:t>ÚMČ Praha 14, Z. Chmelař a kol</a:t>
            </a:r>
            <a:r>
              <a:rPr lang="cs-CZ" sz="6400" dirty="0" smtClean="0"/>
              <a:t>.)</a:t>
            </a:r>
          </a:p>
          <a:p>
            <a:pPr>
              <a:buNone/>
            </a:pPr>
            <a:endParaRPr lang="cs-CZ" sz="4200" dirty="0"/>
          </a:p>
          <a:p>
            <a:r>
              <a:rPr lang="cs-CZ" sz="6400" b="1" dirty="0" smtClean="0"/>
              <a:t>IV.   27.5. 2014</a:t>
            </a:r>
            <a:endParaRPr lang="cs-CZ" sz="6400" dirty="0"/>
          </a:p>
          <a:p>
            <a:pPr>
              <a:buNone/>
            </a:pPr>
            <a:r>
              <a:rPr lang="cs-CZ" sz="6400" b="1" dirty="0"/>
              <a:t>Metody </a:t>
            </a:r>
            <a:r>
              <a:rPr lang="cs-CZ" sz="6400" b="1" dirty="0" err="1"/>
              <a:t>meziobor</a:t>
            </a:r>
            <a:r>
              <a:rPr lang="cs-CZ" sz="6400" b="1" dirty="0"/>
              <a:t>. spolupráce, případová konference, rodinná konference</a:t>
            </a:r>
            <a:endParaRPr lang="cs-CZ" sz="6400" dirty="0"/>
          </a:p>
          <a:p>
            <a:pPr>
              <a:buNone/>
            </a:pPr>
            <a:r>
              <a:rPr lang="cs-CZ" sz="6400" dirty="0" smtClean="0"/>
              <a:t>(Diskuse, vyhodnocení kurzu,  L. Marek,  Z. Chmelař. K </a:t>
            </a:r>
            <a:r>
              <a:rPr lang="cs-CZ" sz="6400" dirty="0" err="1" smtClean="0"/>
              <a:t>Dunovská</a:t>
            </a:r>
            <a:r>
              <a:rPr lang="cs-CZ" sz="6400" dirty="0" smtClean="0"/>
              <a:t>)</a:t>
            </a:r>
            <a:endParaRPr lang="cs-CZ" sz="6400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58</Words>
  <Application>Microsoft Office PowerPoint</Application>
  <PresentationFormat>Předvádění na obrazovce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Mezioborová spolupráce v rámci SPOD</vt:lpstr>
      <vt:lpstr>Mezioborová spolupráce v rámci SPOD cíle kurzu</vt:lpstr>
      <vt:lpstr>Termíny průběh a témata  kurzu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Mezioborová spolupráce v rámci SPOD</dc:title>
  <dc:creator>vorlova</dc:creator>
  <cp:lastModifiedBy>vorlova</cp:lastModifiedBy>
  <cp:revision>4</cp:revision>
  <dcterms:created xsi:type="dcterms:W3CDTF">2014-03-28T09:03:17Z</dcterms:created>
  <dcterms:modified xsi:type="dcterms:W3CDTF">2014-03-28T09:41:01Z</dcterms:modified>
</cp:coreProperties>
</file>