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advClick="0" advTm="4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7F1A2-58B1-4D4A-ACA9-ACB34C0112B9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3B37-24D8-4A55-91F1-6BFF0719FCA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advClick="0" advTm="40000"/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Předvádění na obrazovce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hernova</dc:creator>
  <cp:lastModifiedBy>hernova</cp:lastModifiedBy>
  <cp:revision>1</cp:revision>
  <dcterms:created xsi:type="dcterms:W3CDTF">2014-02-05T17:03:06Z</dcterms:created>
  <dcterms:modified xsi:type="dcterms:W3CDTF">2014-02-05T17:09:09Z</dcterms:modified>
</cp:coreProperties>
</file>