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78" r:id="rId3"/>
    <p:sldId id="261" r:id="rId4"/>
    <p:sldId id="279" r:id="rId5"/>
    <p:sldId id="262" r:id="rId6"/>
    <p:sldId id="269" r:id="rId7"/>
    <p:sldId id="280" r:id="rId8"/>
    <p:sldId id="259" r:id="rId9"/>
    <p:sldId id="281" r:id="rId10"/>
    <p:sldId id="274" r:id="rId11"/>
    <p:sldId id="282" r:id="rId12"/>
    <p:sldId id="273" r:id="rId13"/>
    <p:sldId id="283" r:id="rId14"/>
    <p:sldId id="257" r:id="rId15"/>
    <p:sldId id="284" r:id="rId16"/>
    <p:sldId id="258" r:id="rId17"/>
    <p:sldId id="268" r:id="rId18"/>
    <p:sldId id="285" r:id="rId19"/>
    <p:sldId id="263" r:id="rId20"/>
    <p:sldId id="267" r:id="rId21"/>
    <p:sldId id="286" r:id="rId22"/>
    <p:sldId id="265" r:id="rId23"/>
    <p:sldId id="287" r:id="rId24"/>
    <p:sldId id="264" r:id="rId25"/>
    <p:sldId id="270" r:id="rId26"/>
    <p:sldId id="271" r:id="rId27"/>
    <p:sldId id="276" r:id="rId28"/>
    <p:sldId id="275" r:id="rId29"/>
    <p:sldId id="272" r:id="rId30"/>
    <p:sldId id="277" r:id="rId31"/>
    <p:sldId id="288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2330-37DE-4A57-870B-B3A612FD6F05}" type="datetimeFigureOut">
              <a:rPr lang="cs-CZ" smtClean="0"/>
              <a:pPr/>
              <a:t>13.3.2013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83ADEAD-30FA-4009-85E3-FCA365A004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2330-37DE-4A57-870B-B3A612FD6F05}" type="datetimeFigureOut">
              <a:rPr lang="cs-CZ" smtClean="0"/>
              <a:pPr/>
              <a:t>13.3.2013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DEAD-30FA-4009-85E3-FCA365A004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2330-37DE-4A57-870B-B3A612FD6F05}" type="datetimeFigureOut">
              <a:rPr lang="cs-CZ" smtClean="0"/>
              <a:pPr/>
              <a:t>13.3.2013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DEAD-30FA-4009-85E3-FCA365A004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2330-37DE-4A57-870B-B3A612FD6F05}" type="datetimeFigureOut">
              <a:rPr lang="cs-CZ" smtClean="0"/>
              <a:pPr/>
              <a:t>13.3.2013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83ADEAD-30FA-4009-85E3-FCA365A004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2330-37DE-4A57-870B-B3A612FD6F05}" type="datetimeFigureOut">
              <a:rPr lang="cs-CZ" smtClean="0"/>
              <a:pPr/>
              <a:t>13.3.2013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DEAD-30FA-4009-85E3-FCA365A004C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2330-37DE-4A57-870B-B3A612FD6F05}" type="datetimeFigureOut">
              <a:rPr lang="cs-CZ" smtClean="0"/>
              <a:pPr/>
              <a:t>13.3.2013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DEAD-30FA-4009-85E3-FCA365A004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2330-37DE-4A57-870B-B3A612FD6F05}" type="datetimeFigureOut">
              <a:rPr lang="cs-CZ" smtClean="0"/>
              <a:pPr/>
              <a:t>13.3.2013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83ADEAD-30FA-4009-85E3-FCA365A004C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2330-37DE-4A57-870B-B3A612FD6F05}" type="datetimeFigureOut">
              <a:rPr lang="cs-CZ" smtClean="0"/>
              <a:pPr/>
              <a:t>13.3.2013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DEAD-30FA-4009-85E3-FCA365A004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2330-37DE-4A57-870B-B3A612FD6F05}" type="datetimeFigureOut">
              <a:rPr lang="cs-CZ" smtClean="0"/>
              <a:pPr/>
              <a:t>13.3.2013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DEAD-30FA-4009-85E3-FCA365A004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2330-37DE-4A57-870B-B3A612FD6F05}" type="datetimeFigureOut">
              <a:rPr lang="cs-CZ" smtClean="0"/>
              <a:pPr/>
              <a:t>13.3.2013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DEAD-30FA-4009-85E3-FCA365A004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2330-37DE-4A57-870B-B3A612FD6F05}" type="datetimeFigureOut">
              <a:rPr lang="cs-CZ" smtClean="0"/>
              <a:pPr/>
              <a:t>13.3.2013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DEAD-30FA-4009-85E3-FCA365A004C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492330-37DE-4A57-870B-B3A612FD6F05}" type="datetimeFigureOut">
              <a:rPr lang="cs-CZ" smtClean="0"/>
              <a:pPr/>
              <a:t>13.3.2013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83ADEAD-30FA-4009-85E3-FCA365A004C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Interieur</a:t>
            </a:r>
            <a:r>
              <a:rPr lang="cs-CZ" dirty="0" smtClean="0"/>
              <a:t> der </a:t>
            </a:r>
            <a:r>
              <a:rPr lang="cs-CZ" dirty="0" err="1" smtClean="0"/>
              <a:t>kirche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Deutsch</a:t>
            </a:r>
            <a:r>
              <a:rPr lang="cs-CZ" dirty="0" smtClean="0"/>
              <a:t> VI.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Der </a:t>
            </a:r>
            <a:r>
              <a:rPr lang="cs-CZ" dirty="0" err="1" smtClean="0"/>
              <a:t>sedes</a:t>
            </a:r>
            <a:r>
              <a:rPr lang="cs-CZ" dirty="0" smtClean="0"/>
              <a:t> - </a:t>
            </a:r>
            <a:r>
              <a:rPr lang="cs-CZ" dirty="0" err="1" smtClean="0"/>
              <a:t>sédes</a:t>
            </a:r>
            <a:endParaRPr lang="cs-CZ" dirty="0"/>
          </a:p>
        </p:txBody>
      </p:sp>
      <p:pic>
        <p:nvPicPr>
          <p:cNvPr id="3" name="Zástupný symbol pro obsah 5" descr="http://www.stavbaweb.cz/admin/fotogalerie/images/11238-v-stepan-4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556792"/>
            <a:ext cx="396044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Der </a:t>
            </a:r>
            <a:r>
              <a:rPr lang="cs-CZ" dirty="0" err="1" smtClean="0"/>
              <a:t>ambon</a:t>
            </a:r>
            <a:r>
              <a:rPr lang="cs-CZ" dirty="0" smtClean="0"/>
              <a:t> - </a:t>
            </a:r>
            <a:r>
              <a:rPr lang="cs-CZ" dirty="0" err="1" smtClean="0"/>
              <a:t>Ambón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2060848"/>
            <a:ext cx="8686800" cy="4019277"/>
          </a:xfrm>
        </p:spPr>
        <p:txBody>
          <a:bodyPr/>
          <a:lstStyle/>
          <a:p>
            <a:r>
              <a:rPr lang="cs-CZ" dirty="0" smtClean="0"/>
              <a:t>Der </a:t>
            </a:r>
            <a:r>
              <a:rPr lang="cs-CZ" dirty="0" err="1" smtClean="0"/>
              <a:t>Ambon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der </a:t>
            </a:r>
            <a:r>
              <a:rPr lang="cs-CZ" dirty="0" err="1" smtClean="0"/>
              <a:t>Platzt</a:t>
            </a:r>
            <a:r>
              <a:rPr lang="cs-CZ" dirty="0" smtClean="0"/>
              <a:t> </a:t>
            </a:r>
            <a:r>
              <a:rPr lang="cs-CZ" dirty="0" err="1" smtClean="0"/>
              <a:t>wohin</a:t>
            </a:r>
            <a:r>
              <a:rPr lang="cs-CZ" dirty="0" smtClean="0"/>
              <a:t> </a:t>
            </a:r>
            <a:r>
              <a:rPr lang="cs-CZ" dirty="0" err="1" smtClean="0"/>
              <a:t>sich</a:t>
            </a:r>
            <a:r>
              <a:rPr lang="cs-CZ" dirty="0" smtClean="0"/>
              <a:t> </a:t>
            </a:r>
            <a:r>
              <a:rPr lang="cs-CZ" dirty="0" err="1" smtClean="0"/>
              <a:t>liesst</a:t>
            </a:r>
            <a:r>
              <a:rPr lang="cs-CZ" dirty="0" smtClean="0"/>
              <a:t> </a:t>
            </a:r>
            <a:r>
              <a:rPr lang="cs-CZ" dirty="0" err="1" smtClean="0"/>
              <a:t>aus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Bibel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Wenn</a:t>
            </a:r>
            <a:r>
              <a:rPr lang="cs-CZ" dirty="0" smtClean="0"/>
              <a:t> </a:t>
            </a:r>
            <a:r>
              <a:rPr lang="cs-CZ" dirty="0" err="1" smtClean="0"/>
              <a:t>im</a:t>
            </a:r>
            <a:r>
              <a:rPr lang="cs-CZ" dirty="0" smtClean="0"/>
              <a:t> </a:t>
            </a:r>
            <a:r>
              <a:rPr lang="cs-CZ" dirty="0" err="1" smtClean="0"/>
              <a:t>Kirche</a:t>
            </a:r>
            <a:r>
              <a:rPr lang="cs-CZ" dirty="0" smtClean="0"/>
              <a:t> </a:t>
            </a:r>
            <a:r>
              <a:rPr lang="cs-CZ" dirty="0" err="1" smtClean="0"/>
              <a:t>fehlt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Kanzel</a:t>
            </a:r>
            <a:r>
              <a:rPr lang="cs-CZ" dirty="0" smtClean="0"/>
              <a:t>, </a:t>
            </a:r>
            <a:r>
              <a:rPr lang="cs-CZ" dirty="0" err="1" smtClean="0"/>
              <a:t>spricht</a:t>
            </a:r>
            <a:r>
              <a:rPr lang="cs-CZ" dirty="0" smtClean="0"/>
              <a:t> der </a:t>
            </a:r>
            <a:r>
              <a:rPr lang="cs-CZ" dirty="0" err="1" smtClean="0"/>
              <a:t>Priester</a:t>
            </a:r>
            <a:r>
              <a:rPr lang="cs-CZ" dirty="0" smtClean="0"/>
              <a:t> </a:t>
            </a:r>
            <a:r>
              <a:rPr lang="cs-CZ" dirty="0" err="1" smtClean="0"/>
              <a:t>von</a:t>
            </a:r>
            <a:r>
              <a:rPr lang="cs-CZ" dirty="0" smtClean="0"/>
              <a:t> </a:t>
            </a:r>
            <a:r>
              <a:rPr lang="cs-CZ" dirty="0" err="1" smtClean="0"/>
              <a:t>hier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Der </a:t>
            </a:r>
            <a:r>
              <a:rPr lang="cs-CZ" dirty="0" err="1" smtClean="0"/>
              <a:t>ambon</a:t>
            </a:r>
            <a:r>
              <a:rPr lang="cs-CZ" dirty="0" smtClean="0"/>
              <a:t> - </a:t>
            </a:r>
            <a:r>
              <a:rPr lang="cs-CZ" dirty="0" err="1" smtClean="0"/>
              <a:t>Ambón</a:t>
            </a:r>
            <a:endParaRPr lang="cs-CZ" dirty="0"/>
          </a:p>
        </p:txBody>
      </p:sp>
      <p:pic>
        <p:nvPicPr>
          <p:cNvPr id="3" name="Obrázek 2" descr="http://t2.gstatic.com/images?q=tbn:ANd9GcT7vhfGchk-4q_yXSeDY4hK08JclpIxeKh3sat55VYAWn9uIKa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3175794" cy="44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 descr="http://t2.gstatic.com/images?q=tbn:ANd9GcRU97uBjRRcSO74cQBU3_9D6rb7agMy1-5QraUfiRhsFi7xhCs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72816"/>
            <a:ext cx="4307731" cy="41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Die </a:t>
            </a:r>
            <a:r>
              <a:rPr lang="cs-CZ" dirty="0" err="1" smtClean="0"/>
              <a:t>Kanzel</a:t>
            </a:r>
            <a:r>
              <a:rPr lang="cs-CZ" dirty="0" smtClean="0"/>
              <a:t> - Kazatelna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2636912"/>
            <a:ext cx="8686800" cy="3443213"/>
          </a:xfrm>
        </p:spPr>
        <p:txBody>
          <a:bodyPr/>
          <a:lstStyle/>
          <a:p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Platz</a:t>
            </a:r>
            <a:r>
              <a:rPr lang="cs-CZ" dirty="0" smtClean="0"/>
              <a:t> </a:t>
            </a:r>
            <a:r>
              <a:rPr lang="cs-CZ" dirty="0" err="1" smtClean="0"/>
              <a:t>wohin</a:t>
            </a:r>
            <a:r>
              <a:rPr lang="cs-CZ" dirty="0" smtClean="0"/>
              <a:t> </a:t>
            </a:r>
            <a:r>
              <a:rPr lang="cs-CZ" dirty="0" err="1" smtClean="0"/>
              <a:t>wohin</a:t>
            </a:r>
            <a:r>
              <a:rPr lang="cs-CZ" dirty="0" smtClean="0"/>
              <a:t> </a:t>
            </a:r>
            <a:r>
              <a:rPr lang="cs-CZ" dirty="0" err="1" smtClean="0"/>
              <a:t>sich</a:t>
            </a:r>
            <a:r>
              <a:rPr lang="cs-CZ" dirty="0" smtClean="0"/>
              <a:t> </a:t>
            </a:r>
            <a:r>
              <a:rPr lang="cs-CZ" dirty="0" err="1" smtClean="0"/>
              <a:t>liesst</a:t>
            </a:r>
            <a:r>
              <a:rPr lang="cs-CZ" dirty="0" smtClean="0"/>
              <a:t> </a:t>
            </a:r>
            <a:r>
              <a:rPr lang="cs-CZ" dirty="0" err="1" smtClean="0"/>
              <a:t>aus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Bibel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von</a:t>
            </a:r>
            <a:r>
              <a:rPr lang="cs-CZ" dirty="0" smtClean="0"/>
              <a:t> </a:t>
            </a:r>
            <a:r>
              <a:rPr lang="cs-CZ" dirty="0" err="1" smtClean="0"/>
              <a:t>hier</a:t>
            </a:r>
            <a:r>
              <a:rPr lang="cs-CZ" dirty="0" smtClean="0"/>
              <a:t> </a:t>
            </a:r>
            <a:r>
              <a:rPr lang="cs-CZ" dirty="0" err="1" smtClean="0"/>
              <a:t>dann</a:t>
            </a:r>
            <a:r>
              <a:rPr lang="cs-CZ" dirty="0" smtClean="0"/>
              <a:t> </a:t>
            </a:r>
            <a:r>
              <a:rPr lang="cs-CZ" dirty="0" err="1" smtClean="0"/>
              <a:t>spricht</a:t>
            </a:r>
            <a:r>
              <a:rPr lang="cs-CZ" dirty="0" smtClean="0"/>
              <a:t> der </a:t>
            </a:r>
            <a:r>
              <a:rPr lang="cs-CZ" dirty="0" err="1" smtClean="0"/>
              <a:t>Priester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Die </a:t>
            </a:r>
            <a:r>
              <a:rPr lang="cs-CZ" dirty="0" err="1" smtClean="0"/>
              <a:t>Kanzel</a:t>
            </a:r>
            <a:r>
              <a:rPr lang="cs-CZ" dirty="0" smtClean="0"/>
              <a:t> - Kazatelna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6" name="Zástupný symbol pro obsah 5" descr="http://img4.rajce.idnes.cz/d0406/1/1632/1632216_f80a38d46b6f58f51e7d74a47e53ae6b/images/interier_kostela_Povyseni_sv._Kriz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45720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http://www.krasnecesko.cz/galerie1/gal11372/o1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212976"/>
            <a:ext cx="4932040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Der </a:t>
            </a:r>
            <a:r>
              <a:rPr lang="cs-CZ" dirty="0" err="1" smtClean="0"/>
              <a:t>Taufstein</a:t>
            </a:r>
            <a:r>
              <a:rPr lang="cs-CZ" dirty="0" smtClean="0"/>
              <a:t> - Křtitelnice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2708920"/>
            <a:ext cx="8686800" cy="3371205"/>
          </a:xfrm>
        </p:spPr>
        <p:txBody>
          <a:bodyPr/>
          <a:lstStyle/>
          <a:p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meistens</a:t>
            </a:r>
            <a:r>
              <a:rPr lang="cs-CZ" dirty="0" smtClean="0"/>
              <a:t> </a:t>
            </a:r>
            <a:r>
              <a:rPr lang="cs-CZ" dirty="0" err="1" smtClean="0"/>
              <a:t>aus</a:t>
            </a:r>
            <a:r>
              <a:rPr lang="cs-CZ" dirty="0" smtClean="0"/>
              <a:t> Stein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Innen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heilige</a:t>
            </a:r>
            <a:r>
              <a:rPr lang="cs-CZ" dirty="0" smtClean="0"/>
              <a:t> </a:t>
            </a:r>
            <a:r>
              <a:rPr lang="cs-CZ" dirty="0" err="1" smtClean="0"/>
              <a:t>Wasser</a:t>
            </a:r>
            <a:r>
              <a:rPr lang="cs-CZ" dirty="0" smtClean="0"/>
              <a:t>, </a:t>
            </a:r>
            <a:r>
              <a:rPr lang="cs-CZ" dirty="0" err="1" smtClean="0"/>
              <a:t>welche</a:t>
            </a:r>
            <a:r>
              <a:rPr lang="cs-CZ" dirty="0" smtClean="0"/>
              <a:t> </a:t>
            </a:r>
            <a:r>
              <a:rPr lang="cs-CZ" dirty="0" err="1" smtClean="0"/>
              <a:t>zu</a:t>
            </a:r>
            <a:r>
              <a:rPr lang="cs-CZ" dirty="0" smtClean="0"/>
              <a:t> </a:t>
            </a:r>
            <a:r>
              <a:rPr lang="cs-CZ" dirty="0" err="1" smtClean="0"/>
              <a:t>Taufe</a:t>
            </a:r>
            <a:r>
              <a:rPr lang="cs-CZ" dirty="0" smtClean="0"/>
              <a:t> </a:t>
            </a:r>
            <a:r>
              <a:rPr lang="cs-CZ" dirty="0" err="1" smtClean="0"/>
              <a:t>dinen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Der </a:t>
            </a:r>
            <a:r>
              <a:rPr lang="cs-CZ" dirty="0" err="1" smtClean="0"/>
              <a:t>Taufstein</a:t>
            </a:r>
            <a:r>
              <a:rPr lang="cs-CZ" dirty="0" smtClean="0"/>
              <a:t> - Křtitelnice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Zástupný symbol pro obsah 4" descr="http://upload.wikimedia.org/wikipedia/commons/thumb/c/c4/Sovana_z11.jpg/220px-Sovana_z1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38437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Zástupný symbol pro obsah 5" descr="http://www.kameno-komarek.cz/foto/sortiment/big/hrbitovni/obetni/krtitelnice_mramor_vracansky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12976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www.farnostobyctov.wz.cz/histor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31051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http://www.antoninek.cz/images/bigimg/1339709887aIMG_25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564904"/>
            <a:ext cx="5760720" cy="383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der </a:t>
            </a:r>
            <a:r>
              <a:rPr lang="cs-CZ" dirty="0" err="1" smtClean="0"/>
              <a:t>Kreuzweg</a:t>
            </a:r>
            <a:r>
              <a:rPr lang="cs-CZ" dirty="0" smtClean="0"/>
              <a:t> - Křížová cesta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988840"/>
            <a:ext cx="8686800" cy="4091285"/>
          </a:xfrm>
        </p:spPr>
        <p:txBody>
          <a:bodyPr/>
          <a:lstStyle/>
          <a:p>
            <a:r>
              <a:rPr lang="cs-CZ" dirty="0" err="1" smtClean="0"/>
              <a:t>Darstellt</a:t>
            </a:r>
            <a:r>
              <a:rPr lang="cs-CZ" dirty="0" smtClean="0"/>
              <a:t> </a:t>
            </a:r>
            <a:r>
              <a:rPr lang="cs-CZ" dirty="0" err="1" smtClean="0"/>
              <a:t>im</a:t>
            </a:r>
            <a:r>
              <a:rPr lang="cs-CZ" dirty="0" smtClean="0"/>
              <a:t> 14 </a:t>
            </a:r>
            <a:r>
              <a:rPr lang="cs-CZ" dirty="0" err="1" smtClean="0"/>
              <a:t>Bilder</a:t>
            </a:r>
            <a:r>
              <a:rPr lang="cs-CZ" dirty="0" smtClean="0"/>
              <a:t>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Marten</a:t>
            </a:r>
            <a:r>
              <a:rPr lang="cs-CZ" dirty="0" smtClean="0"/>
              <a:t> des </a:t>
            </a:r>
            <a:r>
              <a:rPr lang="cs-CZ" dirty="0" err="1" smtClean="0"/>
              <a:t>Jesus</a:t>
            </a:r>
            <a:r>
              <a:rPr lang="cs-CZ" dirty="0" smtClean="0"/>
              <a:t>.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Dienen</a:t>
            </a:r>
            <a:r>
              <a:rPr lang="cs-CZ" dirty="0" smtClean="0"/>
              <a:t> </a:t>
            </a:r>
            <a:r>
              <a:rPr lang="cs-CZ" dirty="0" err="1" smtClean="0"/>
              <a:t>zu</a:t>
            </a:r>
            <a:r>
              <a:rPr lang="cs-CZ" dirty="0" smtClean="0"/>
              <a:t> </a:t>
            </a:r>
            <a:r>
              <a:rPr lang="cs-CZ" dirty="0" err="1" smtClean="0"/>
              <a:t>dem</a:t>
            </a:r>
            <a:r>
              <a:rPr lang="cs-CZ" dirty="0" smtClean="0"/>
              <a:t> </a:t>
            </a:r>
            <a:r>
              <a:rPr lang="cs-CZ" dirty="0" err="1" smtClean="0"/>
              <a:t>Nachdenken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dem</a:t>
            </a:r>
            <a:r>
              <a:rPr lang="cs-CZ" dirty="0" smtClean="0"/>
              <a:t> </a:t>
            </a:r>
            <a:r>
              <a:rPr lang="cs-CZ" dirty="0" err="1" smtClean="0"/>
              <a:t>Gebet</a:t>
            </a:r>
            <a:r>
              <a:rPr lang="cs-CZ" dirty="0" smtClean="0"/>
              <a:t> </a:t>
            </a:r>
            <a:r>
              <a:rPr lang="cs-CZ" dirty="0" err="1" smtClean="0"/>
              <a:t>am</a:t>
            </a:r>
            <a:r>
              <a:rPr lang="cs-CZ" dirty="0" smtClean="0"/>
              <a:t> </a:t>
            </a:r>
            <a:r>
              <a:rPr lang="cs-CZ" dirty="0" err="1" smtClean="0"/>
              <a:t>meisten</a:t>
            </a:r>
            <a:r>
              <a:rPr lang="cs-CZ" dirty="0" smtClean="0"/>
              <a:t> </a:t>
            </a:r>
            <a:r>
              <a:rPr lang="cs-CZ" dirty="0" err="1" smtClean="0"/>
              <a:t>im</a:t>
            </a:r>
            <a:r>
              <a:rPr lang="cs-CZ" dirty="0" smtClean="0"/>
              <a:t> </a:t>
            </a:r>
            <a:r>
              <a:rPr lang="cs-CZ" dirty="0" err="1" smtClean="0"/>
              <a:t>Fastenzeit</a:t>
            </a:r>
            <a:r>
              <a:rPr lang="cs-CZ" dirty="0" smtClean="0"/>
              <a:t> 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platzeirt</a:t>
            </a:r>
            <a:r>
              <a:rPr lang="cs-CZ" dirty="0" smtClean="0"/>
              <a:t> nach </a:t>
            </a:r>
            <a:r>
              <a:rPr lang="cs-CZ" dirty="0" err="1" smtClean="0"/>
              <a:t>dem</a:t>
            </a:r>
            <a:r>
              <a:rPr lang="cs-CZ" dirty="0" smtClean="0"/>
              <a:t> </a:t>
            </a:r>
            <a:r>
              <a:rPr lang="cs-CZ" dirty="0" err="1" smtClean="0"/>
              <a:t>Umfang</a:t>
            </a:r>
            <a:r>
              <a:rPr lang="cs-CZ" dirty="0" smtClean="0"/>
              <a:t> der </a:t>
            </a:r>
            <a:r>
              <a:rPr lang="cs-CZ" dirty="0" err="1" smtClean="0"/>
              <a:t>Kirche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der </a:t>
            </a:r>
            <a:r>
              <a:rPr lang="cs-CZ" dirty="0" err="1" smtClean="0"/>
              <a:t>Kreuzweg</a:t>
            </a:r>
            <a:r>
              <a:rPr lang="cs-CZ" dirty="0" smtClean="0"/>
              <a:t> - Křížová cesta </a:t>
            </a:r>
            <a:endParaRPr lang="cs-CZ" dirty="0"/>
          </a:p>
        </p:txBody>
      </p:sp>
      <p:pic>
        <p:nvPicPr>
          <p:cNvPr id="5" name="Obrázek 4" descr="http://www.pohrebnisluzbastribro.cz/pic/2011-06-12kc-ko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740352" cy="513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Der </a:t>
            </a:r>
            <a:r>
              <a:rPr lang="cs-CZ" dirty="0" err="1" smtClean="0"/>
              <a:t>Altar</a:t>
            </a:r>
            <a:r>
              <a:rPr lang="cs-CZ" dirty="0" smtClean="0"/>
              <a:t> - oltář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Haupt</a:t>
            </a:r>
            <a:r>
              <a:rPr lang="cs-CZ" dirty="0" smtClean="0"/>
              <a:t> </a:t>
            </a:r>
            <a:r>
              <a:rPr lang="cs-CZ" dirty="0" err="1" smtClean="0"/>
              <a:t>Altar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platziert</a:t>
            </a:r>
            <a:r>
              <a:rPr lang="cs-CZ" dirty="0" smtClean="0"/>
              <a:t> </a:t>
            </a:r>
            <a:r>
              <a:rPr lang="cs-CZ" dirty="0" err="1" smtClean="0"/>
              <a:t>im</a:t>
            </a:r>
            <a:r>
              <a:rPr lang="cs-CZ" dirty="0" smtClean="0"/>
              <a:t> Front der </a:t>
            </a:r>
            <a:r>
              <a:rPr lang="cs-CZ" dirty="0" err="1" smtClean="0"/>
              <a:t>Kirche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Auf</a:t>
            </a:r>
            <a:r>
              <a:rPr lang="cs-CZ" dirty="0" smtClean="0"/>
              <a:t> </a:t>
            </a:r>
            <a:r>
              <a:rPr lang="cs-CZ" dirty="0" err="1" smtClean="0"/>
              <a:t>dem</a:t>
            </a:r>
            <a:r>
              <a:rPr lang="cs-CZ" dirty="0" smtClean="0"/>
              <a:t> </a:t>
            </a:r>
            <a:r>
              <a:rPr lang="cs-CZ" dirty="0" err="1" smtClean="0"/>
              <a:t>Altar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grosse</a:t>
            </a:r>
            <a:r>
              <a:rPr lang="cs-CZ" dirty="0" smtClean="0"/>
              <a:t> </a:t>
            </a:r>
            <a:r>
              <a:rPr lang="cs-CZ" dirty="0" err="1" smtClean="0"/>
              <a:t>Bild</a:t>
            </a:r>
            <a:r>
              <a:rPr lang="cs-CZ" dirty="0" smtClean="0"/>
              <a:t> des </a:t>
            </a:r>
            <a:r>
              <a:rPr lang="cs-CZ" dirty="0" err="1" smtClean="0"/>
              <a:t>Heilig</a:t>
            </a:r>
            <a:r>
              <a:rPr lang="cs-CZ" dirty="0" smtClean="0"/>
              <a:t>, </a:t>
            </a:r>
            <a:r>
              <a:rPr lang="cs-CZ" dirty="0" err="1" smtClean="0"/>
              <a:t>welche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der Patron der </a:t>
            </a:r>
            <a:r>
              <a:rPr lang="cs-CZ" dirty="0" err="1" smtClean="0"/>
              <a:t>Kirche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Im</a:t>
            </a:r>
            <a:r>
              <a:rPr lang="cs-CZ" dirty="0" smtClean="0"/>
              <a:t> </a:t>
            </a:r>
            <a:r>
              <a:rPr lang="cs-CZ" dirty="0" err="1" smtClean="0"/>
              <a:t>Altar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meistens</a:t>
            </a:r>
            <a:r>
              <a:rPr lang="cs-CZ" dirty="0" smtClean="0"/>
              <a:t> </a:t>
            </a:r>
            <a:r>
              <a:rPr lang="cs-CZ" dirty="0" err="1" smtClean="0"/>
              <a:t>plaziert</a:t>
            </a:r>
            <a:r>
              <a:rPr lang="cs-CZ" dirty="0" smtClean="0"/>
              <a:t>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Tabernakel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Den </a:t>
            </a:r>
            <a:r>
              <a:rPr lang="cs-CZ" dirty="0" err="1" smtClean="0"/>
              <a:t>Altar</a:t>
            </a:r>
            <a:r>
              <a:rPr lang="cs-CZ" dirty="0" smtClean="0"/>
              <a:t> </a:t>
            </a:r>
            <a:r>
              <a:rPr lang="cs-CZ" dirty="0" err="1" smtClean="0"/>
              <a:t>smücken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Statue,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Kerze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Blume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http://www.farnostdobris.cz/files/interi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924944"/>
            <a:ext cx="4315743" cy="365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 descr="http://img5.rajce.idnes.cz/d0509/4/4316/4316921_7a9a88a0a5e3eb51a7b95a7539987ccf/images/3031_-_Rokytna_interier_kostel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393263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Waihwasserbecken</a:t>
            </a:r>
            <a:r>
              <a:rPr lang="cs-CZ" dirty="0" smtClean="0"/>
              <a:t> - Kropenka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988840"/>
            <a:ext cx="8686800" cy="4091285"/>
          </a:xfrm>
        </p:spPr>
        <p:txBody>
          <a:bodyPr/>
          <a:lstStyle/>
          <a:p>
            <a:r>
              <a:rPr lang="cs-CZ" dirty="0" err="1" smtClean="0"/>
              <a:t>Hat</a:t>
            </a:r>
            <a:r>
              <a:rPr lang="cs-CZ" dirty="0" smtClean="0"/>
              <a:t> der </a:t>
            </a:r>
            <a:r>
              <a:rPr lang="cs-CZ" dirty="0" err="1" smtClean="0"/>
              <a:t>Platz</a:t>
            </a:r>
            <a:r>
              <a:rPr lang="cs-CZ" dirty="0" smtClean="0"/>
              <a:t> </a:t>
            </a:r>
            <a:r>
              <a:rPr lang="cs-CZ" dirty="0" err="1" smtClean="0"/>
              <a:t>nahe</a:t>
            </a:r>
            <a:r>
              <a:rPr lang="cs-CZ" dirty="0" smtClean="0"/>
              <a:t> des </a:t>
            </a:r>
            <a:r>
              <a:rPr lang="cs-CZ" dirty="0" err="1" smtClean="0"/>
              <a:t>Haupteingang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Der </a:t>
            </a:r>
            <a:r>
              <a:rPr lang="cs-CZ" dirty="0" err="1" smtClean="0"/>
              <a:t>Gläubige</a:t>
            </a:r>
            <a:r>
              <a:rPr lang="cs-CZ" dirty="0" smtClean="0"/>
              <a:t> </a:t>
            </a:r>
            <a:r>
              <a:rPr lang="cs-CZ" dirty="0" err="1" smtClean="0"/>
              <a:t>bei</a:t>
            </a:r>
            <a:r>
              <a:rPr lang="cs-CZ" dirty="0" smtClean="0"/>
              <a:t> </a:t>
            </a:r>
            <a:r>
              <a:rPr lang="cs-CZ" dirty="0" err="1" smtClean="0"/>
              <a:t>dem</a:t>
            </a:r>
            <a:r>
              <a:rPr lang="cs-CZ" dirty="0" smtClean="0"/>
              <a:t> </a:t>
            </a:r>
            <a:r>
              <a:rPr lang="cs-CZ" dirty="0" err="1" smtClean="0"/>
              <a:t>Entritt</a:t>
            </a:r>
            <a:r>
              <a:rPr lang="cs-CZ" dirty="0" smtClean="0"/>
              <a:t> </a:t>
            </a:r>
            <a:r>
              <a:rPr lang="cs-CZ" dirty="0" err="1" smtClean="0"/>
              <a:t>dem</a:t>
            </a:r>
            <a:r>
              <a:rPr lang="cs-CZ" dirty="0" smtClean="0"/>
              <a:t> </a:t>
            </a:r>
            <a:r>
              <a:rPr lang="cs-CZ" dirty="0" err="1" smtClean="0"/>
              <a:t>Wasser</a:t>
            </a:r>
            <a:r>
              <a:rPr lang="cs-CZ" dirty="0" smtClean="0"/>
              <a:t> </a:t>
            </a:r>
            <a:r>
              <a:rPr lang="cs-CZ" dirty="0" err="1" smtClean="0"/>
              <a:t>sich</a:t>
            </a:r>
            <a:r>
              <a:rPr lang="cs-CZ" dirty="0" smtClean="0"/>
              <a:t> </a:t>
            </a:r>
            <a:r>
              <a:rPr lang="cs-CZ" dirty="0" err="1" smtClean="0"/>
              <a:t>bekreuzen</a:t>
            </a:r>
            <a:r>
              <a:rPr lang="cs-CZ" dirty="0" smtClean="0"/>
              <a:t> (</a:t>
            </a:r>
            <a:r>
              <a:rPr lang="cs-CZ" dirty="0" err="1" smtClean="0"/>
              <a:t>diese</a:t>
            </a:r>
            <a:r>
              <a:rPr lang="cs-CZ" dirty="0" smtClean="0"/>
              <a:t> </a:t>
            </a:r>
            <a:r>
              <a:rPr lang="cs-CZ" dirty="0" err="1" smtClean="0"/>
              <a:t>Geste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Zeichen</a:t>
            </a:r>
            <a:r>
              <a:rPr lang="cs-CZ" dirty="0" smtClean="0"/>
              <a:t> der </a:t>
            </a:r>
            <a:r>
              <a:rPr lang="cs-CZ" dirty="0" err="1" smtClean="0"/>
              <a:t>Taufe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Waihwasserbecken</a:t>
            </a:r>
            <a:r>
              <a:rPr lang="cs-CZ" dirty="0" smtClean="0"/>
              <a:t> - Kropenka 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3" name="Obrázek 2" descr="http://t2.gstatic.com/images?q=tbn:ANd9GcTWw6v7sgOI13BZqkz37FIakJH_N3mN86MJ5Oe4cIRxtYIMiNW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340768"/>
            <a:ext cx="3312368" cy="232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 descr="http://t2.gstatic.com/images?q=tbn:ANd9GcQ8TvQ3lxIHD0_zWuzdXUWcvR3-Ob-P8uFa5HBPDEyjfoLTgIvb8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05064"/>
            <a:ext cx="30963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http://upload.wikimedia.org/wikipedia/commons/0/0a/M%C4%9Bsto_Brno_-_kropenka_v_kostele_Sv._Jakub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340768"/>
            <a:ext cx="3769593" cy="523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Die Statue - socha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2276872"/>
            <a:ext cx="8686800" cy="3803253"/>
          </a:xfrm>
        </p:spPr>
        <p:txBody>
          <a:bodyPr/>
          <a:lstStyle/>
          <a:p>
            <a:r>
              <a:rPr lang="cs-CZ" dirty="0" smtClean="0"/>
              <a:t>Die Statue des </a:t>
            </a:r>
            <a:r>
              <a:rPr lang="cs-CZ" dirty="0" err="1" smtClean="0"/>
              <a:t>Heilige</a:t>
            </a:r>
            <a:r>
              <a:rPr lang="cs-CZ" dirty="0" smtClean="0"/>
              <a:t> </a:t>
            </a:r>
            <a:r>
              <a:rPr lang="cs-CZ" dirty="0" err="1" smtClean="0"/>
              <a:t>sollen</a:t>
            </a:r>
            <a:r>
              <a:rPr lang="cs-CZ" dirty="0" smtClean="0"/>
              <a:t> </a:t>
            </a:r>
            <a:r>
              <a:rPr lang="cs-CZ" dirty="0" err="1" smtClean="0"/>
              <a:t>wir</a:t>
            </a:r>
            <a:r>
              <a:rPr lang="cs-CZ" dirty="0" smtClean="0"/>
              <a:t> </a:t>
            </a:r>
            <a:r>
              <a:rPr lang="cs-CZ" dirty="0" err="1" smtClean="0"/>
              <a:t>mit</a:t>
            </a:r>
            <a:r>
              <a:rPr lang="cs-CZ" dirty="0" smtClean="0"/>
              <a:t> der </a:t>
            </a:r>
            <a:r>
              <a:rPr lang="cs-CZ" dirty="0" err="1" smtClean="0"/>
              <a:t>Vorstellungskraft</a:t>
            </a:r>
            <a:r>
              <a:rPr lang="cs-CZ" dirty="0" smtClean="0"/>
              <a:t> </a:t>
            </a:r>
            <a:r>
              <a:rPr lang="cs-CZ" dirty="0" err="1" smtClean="0"/>
              <a:t>helfen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Sie</a:t>
            </a:r>
            <a:r>
              <a:rPr lang="cs-CZ" dirty="0" smtClean="0"/>
              <a:t> </a:t>
            </a:r>
            <a:r>
              <a:rPr lang="cs-CZ" dirty="0" err="1" smtClean="0"/>
              <a:t>sind</a:t>
            </a:r>
            <a:r>
              <a:rPr lang="cs-CZ" dirty="0" smtClean="0"/>
              <a:t> </a:t>
            </a:r>
            <a:r>
              <a:rPr lang="cs-CZ" dirty="0" err="1" smtClean="0"/>
              <a:t>auch</a:t>
            </a:r>
            <a:r>
              <a:rPr lang="cs-CZ" dirty="0" smtClean="0"/>
              <a:t> </a:t>
            </a:r>
            <a:r>
              <a:rPr lang="cs-CZ" dirty="0" err="1" smtClean="0"/>
              <a:t>für</a:t>
            </a:r>
            <a:r>
              <a:rPr lang="cs-CZ" dirty="0" smtClean="0"/>
              <a:t> </a:t>
            </a:r>
            <a:r>
              <a:rPr lang="cs-CZ" dirty="0" err="1" smtClean="0"/>
              <a:t>beser</a:t>
            </a:r>
            <a:r>
              <a:rPr lang="cs-CZ" dirty="0" smtClean="0"/>
              <a:t> </a:t>
            </a:r>
            <a:r>
              <a:rPr lang="cs-CZ" dirty="0" err="1" smtClean="0"/>
              <a:t>Koncentration</a:t>
            </a:r>
            <a:r>
              <a:rPr lang="cs-CZ" dirty="0" smtClean="0"/>
              <a:t> </a:t>
            </a:r>
            <a:r>
              <a:rPr lang="cs-CZ" dirty="0" err="1" smtClean="0"/>
              <a:t>bei</a:t>
            </a:r>
            <a:r>
              <a:rPr lang="cs-CZ" dirty="0" smtClean="0"/>
              <a:t> der </a:t>
            </a:r>
            <a:r>
              <a:rPr lang="cs-CZ" dirty="0" err="1" smtClean="0"/>
              <a:t>Messe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Die Statue - socha </a:t>
            </a:r>
            <a:endParaRPr lang="cs-CZ" dirty="0"/>
          </a:p>
        </p:txBody>
      </p:sp>
      <p:pic>
        <p:nvPicPr>
          <p:cNvPr id="3" name="Obrázek 2" descr="http://t2.gstatic.com/images?q=tbn:ANd9GcSZfaD_wZeyP2CUIr6zQHWke_vkdGmA9mAMXqW_qjn85RzgCCi-0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2520280" cy="470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 descr="http://t1.gstatic.com/images?q=tbn:ANd9GcR_0DYMRQhCXoxBVCiK2-rxX3BchW4YZoJFdWL4BVgxHnEWOCe1Z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276872"/>
            <a:ext cx="5082108" cy="36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Die </a:t>
            </a:r>
            <a:r>
              <a:rPr lang="cs-CZ" dirty="0" err="1" smtClean="0"/>
              <a:t>Interieuren</a:t>
            </a:r>
            <a:r>
              <a:rPr lang="cs-CZ" dirty="0" smtClean="0"/>
              <a:t> der </a:t>
            </a:r>
            <a:r>
              <a:rPr lang="cs-CZ" dirty="0" err="1" smtClean="0"/>
              <a:t>Verschiedene</a:t>
            </a:r>
            <a:r>
              <a:rPr lang="cs-CZ" dirty="0" smtClean="0"/>
              <a:t> </a:t>
            </a:r>
            <a:r>
              <a:rPr lang="cs-CZ" dirty="0" err="1" smtClean="0"/>
              <a:t>Kirche</a:t>
            </a:r>
            <a:endParaRPr lang="cs-CZ" dirty="0"/>
          </a:p>
        </p:txBody>
      </p:sp>
      <p:pic>
        <p:nvPicPr>
          <p:cNvPr id="3" name="Zástupný symbol pro obsah 3" descr="http://cestyapamatky.cz/img/foto/f/2010-bychory-kostel-celek-2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53728" y="1554163"/>
            <a:ext cx="678894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ttp://www.jedovnice.cz/image/olta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8136944" cy="501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ttp://img5.rajce.idnes.cz/d0509/3/3974/3974651_1f4e1d58fdea3a768591ec0c4bfe48d5/images/interier_kostel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7452360" cy="508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ttp://www.lipensko.org/fotogalerie/_MG_09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452360" cy="508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ttp://www.vrcen.cz/foto/galery147/olta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560" y="1560984"/>
            <a:ext cx="3960440" cy="529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 descr="http://starabela.farnost.cz/farnost/proskovice_foto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576072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Der </a:t>
            </a:r>
            <a:r>
              <a:rPr lang="cs-CZ" dirty="0" err="1" smtClean="0"/>
              <a:t>Altar</a:t>
            </a:r>
            <a:r>
              <a:rPr lang="cs-CZ" dirty="0" smtClean="0"/>
              <a:t> - oltář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3" name="Obrázek 2" descr="http://www.kajov.eu/img/obsah/historie/oltar_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3584054" cy="497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 descr="http://www.skvelefotky.cz/php_aplikace/data/foto_03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338437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ttp://www.farnoststrasnice.cz/img/interi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980728"/>
            <a:ext cx="3792438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 descr="http://www.farnostdobris.cz/files/dobris/dobris-kostel-interie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4187825" cy="314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neue</a:t>
            </a:r>
            <a:r>
              <a:rPr lang="cs-CZ" dirty="0" smtClean="0"/>
              <a:t> </a:t>
            </a:r>
            <a:r>
              <a:rPr lang="cs-CZ" dirty="0" err="1" smtClean="0"/>
              <a:t>Worte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32859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Der </a:t>
            </a:r>
            <a:r>
              <a:rPr lang="cs-CZ" dirty="0" err="1" smtClean="0"/>
              <a:t>Altar</a:t>
            </a:r>
            <a:r>
              <a:rPr lang="cs-CZ" dirty="0" smtClean="0"/>
              <a:t> – oltář</a:t>
            </a:r>
          </a:p>
          <a:p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Tabernakel</a:t>
            </a:r>
            <a:r>
              <a:rPr lang="cs-CZ" dirty="0" smtClean="0"/>
              <a:t> – svatostánek</a:t>
            </a:r>
          </a:p>
          <a:p>
            <a:r>
              <a:rPr lang="cs-CZ" dirty="0" smtClean="0"/>
              <a:t>Der </a:t>
            </a:r>
            <a:r>
              <a:rPr lang="cs-CZ" dirty="0" err="1" smtClean="0"/>
              <a:t>Opfertisch</a:t>
            </a:r>
            <a:r>
              <a:rPr lang="cs-CZ" dirty="0" smtClean="0"/>
              <a:t> - obětní stůl</a:t>
            </a:r>
          </a:p>
          <a:p>
            <a:r>
              <a:rPr lang="cs-CZ" dirty="0" smtClean="0"/>
              <a:t>Der </a:t>
            </a:r>
            <a:r>
              <a:rPr lang="cs-CZ" dirty="0" err="1" smtClean="0"/>
              <a:t>Sedes</a:t>
            </a:r>
            <a:r>
              <a:rPr lang="cs-CZ" dirty="0" smtClean="0"/>
              <a:t> – </a:t>
            </a:r>
            <a:r>
              <a:rPr lang="cs-CZ" dirty="0" err="1" smtClean="0"/>
              <a:t>sédes</a:t>
            </a:r>
            <a:endParaRPr lang="cs-CZ" dirty="0" smtClean="0"/>
          </a:p>
          <a:p>
            <a:r>
              <a:rPr lang="cs-CZ" dirty="0" smtClean="0"/>
              <a:t>Der </a:t>
            </a:r>
            <a:r>
              <a:rPr lang="cs-CZ" dirty="0" err="1" smtClean="0"/>
              <a:t>Ambon</a:t>
            </a:r>
            <a:r>
              <a:rPr lang="cs-CZ" dirty="0" smtClean="0"/>
              <a:t> – </a:t>
            </a:r>
            <a:r>
              <a:rPr lang="cs-CZ" dirty="0" err="1" smtClean="0"/>
              <a:t>ambón</a:t>
            </a:r>
            <a:endParaRPr lang="cs-CZ" dirty="0" smtClean="0"/>
          </a:p>
          <a:p>
            <a:r>
              <a:rPr lang="cs-CZ" dirty="0" smtClean="0"/>
              <a:t>Die </a:t>
            </a:r>
            <a:r>
              <a:rPr lang="cs-CZ" dirty="0" err="1" smtClean="0"/>
              <a:t>Kanzel</a:t>
            </a:r>
            <a:r>
              <a:rPr lang="cs-CZ" dirty="0" smtClean="0"/>
              <a:t> – kazatelna</a:t>
            </a:r>
          </a:p>
          <a:p>
            <a:r>
              <a:rPr lang="cs-CZ" dirty="0" smtClean="0"/>
              <a:t>Der </a:t>
            </a:r>
            <a:r>
              <a:rPr lang="cs-CZ" dirty="0" err="1" smtClean="0"/>
              <a:t>Taufstein</a:t>
            </a:r>
            <a:r>
              <a:rPr lang="cs-CZ" dirty="0" smtClean="0"/>
              <a:t> – křtitelnice</a:t>
            </a:r>
          </a:p>
          <a:p>
            <a:r>
              <a:rPr lang="cs-CZ" dirty="0" smtClean="0"/>
              <a:t>Der </a:t>
            </a:r>
            <a:r>
              <a:rPr lang="cs-CZ" dirty="0" err="1" smtClean="0"/>
              <a:t>Kreuzweg</a:t>
            </a:r>
            <a:r>
              <a:rPr lang="cs-CZ" dirty="0" smtClean="0"/>
              <a:t> - Křížová cesta </a:t>
            </a:r>
          </a:p>
          <a:p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Waihwasserbecken</a:t>
            </a:r>
            <a:r>
              <a:rPr lang="cs-CZ" dirty="0" smtClean="0"/>
              <a:t> – kropenka</a:t>
            </a:r>
          </a:p>
          <a:p>
            <a:r>
              <a:rPr lang="cs-CZ" dirty="0" smtClean="0"/>
              <a:t>Die Statue - socha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Tabernakel</a:t>
            </a:r>
            <a:r>
              <a:rPr lang="cs-CZ" dirty="0" smtClean="0"/>
              <a:t> - Svatostánek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Im</a:t>
            </a:r>
            <a:r>
              <a:rPr lang="cs-CZ" dirty="0" smtClean="0"/>
              <a:t> </a:t>
            </a:r>
            <a:r>
              <a:rPr lang="cs-CZ" dirty="0" err="1" smtClean="0"/>
              <a:t>Tabernakel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einlagt</a:t>
            </a:r>
            <a:r>
              <a:rPr lang="cs-CZ" dirty="0" smtClean="0"/>
              <a:t>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Heiligtum</a:t>
            </a:r>
            <a:r>
              <a:rPr lang="cs-CZ" dirty="0" smtClean="0"/>
              <a:t>(der </a:t>
            </a:r>
            <a:r>
              <a:rPr lang="cs-CZ" dirty="0" err="1" smtClean="0"/>
              <a:t>Körper</a:t>
            </a:r>
            <a:r>
              <a:rPr lang="cs-CZ" dirty="0" smtClean="0"/>
              <a:t> des </a:t>
            </a:r>
            <a:r>
              <a:rPr lang="cs-CZ" dirty="0" err="1" smtClean="0"/>
              <a:t>Jesus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Tabernakel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meistens</a:t>
            </a:r>
            <a:r>
              <a:rPr lang="cs-CZ" dirty="0" smtClean="0"/>
              <a:t> </a:t>
            </a:r>
            <a:r>
              <a:rPr lang="cs-CZ" dirty="0" err="1" smtClean="0"/>
              <a:t>plaziert</a:t>
            </a:r>
            <a:r>
              <a:rPr lang="cs-CZ" dirty="0" smtClean="0"/>
              <a:t> </a:t>
            </a:r>
            <a:r>
              <a:rPr lang="cs-CZ" dirty="0" err="1" smtClean="0"/>
              <a:t>im</a:t>
            </a:r>
            <a:r>
              <a:rPr lang="cs-CZ" dirty="0" smtClean="0"/>
              <a:t> </a:t>
            </a:r>
            <a:r>
              <a:rPr lang="cs-CZ" dirty="0" err="1" smtClean="0"/>
              <a:t>Altar</a:t>
            </a:r>
            <a:r>
              <a:rPr lang="cs-CZ" dirty="0" smtClean="0"/>
              <a:t>    </a:t>
            </a:r>
            <a:r>
              <a:rPr lang="cs-CZ" dirty="0" err="1" smtClean="0"/>
              <a:t>aber</a:t>
            </a:r>
            <a:r>
              <a:rPr lang="cs-CZ" dirty="0" smtClean="0"/>
              <a:t> </a:t>
            </a:r>
            <a:r>
              <a:rPr lang="cs-CZ" dirty="0" err="1" smtClean="0"/>
              <a:t>offt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im</a:t>
            </a:r>
            <a:r>
              <a:rPr lang="cs-CZ" dirty="0" smtClean="0"/>
              <a:t> </a:t>
            </a:r>
            <a:r>
              <a:rPr lang="cs-CZ" dirty="0" err="1" smtClean="0"/>
              <a:t>andere</a:t>
            </a:r>
            <a:r>
              <a:rPr lang="cs-CZ" dirty="0" smtClean="0"/>
              <a:t> </a:t>
            </a:r>
            <a:r>
              <a:rPr lang="cs-CZ" dirty="0" err="1" smtClean="0"/>
              <a:t>Platz</a:t>
            </a:r>
            <a:r>
              <a:rPr lang="cs-CZ" dirty="0" smtClean="0"/>
              <a:t> (</a:t>
            </a:r>
            <a:r>
              <a:rPr lang="cs-CZ" dirty="0" err="1" smtClean="0"/>
              <a:t>immer</a:t>
            </a:r>
            <a:r>
              <a:rPr lang="cs-CZ" dirty="0" smtClean="0"/>
              <a:t> fest </a:t>
            </a:r>
            <a:r>
              <a:rPr lang="cs-CZ" dirty="0" err="1" smtClean="0"/>
              <a:t>befestigt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err="1" smtClean="0"/>
              <a:t>Wenn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im</a:t>
            </a:r>
            <a:r>
              <a:rPr lang="cs-CZ" dirty="0" smtClean="0"/>
              <a:t> </a:t>
            </a:r>
            <a:r>
              <a:rPr lang="cs-CZ" dirty="0" err="1" smtClean="0"/>
              <a:t>Tabernakel</a:t>
            </a:r>
            <a:r>
              <a:rPr lang="cs-CZ" dirty="0" smtClean="0"/>
              <a:t>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Heiligtum</a:t>
            </a:r>
            <a:r>
              <a:rPr lang="cs-CZ" dirty="0" smtClean="0"/>
              <a:t> </a:t>
            </a:r>
            <a:r>
              <a:rPr lang="cs-CZ" dirty="0" err="1" smtClean="0"/>
              <a:t>scheint</a:t>
            </a:r>
            <a:r>
              <a:rPr lang="cs-CZ" dirty="0" smtClean="0"/>
              <a:t> </a:t>
            </a:r>
            <a:r>
              <a:rPr lang="cs-CZ" dirty="0" err="1" smtClean="0"/>
              <a:t>das</a:t>
            </a:r>
            <a:r>
              <a:rPr lang="cs-CZ" dirty="0" smtClean="0"/>
              <a:t> rot </a:t>
            </a:r>
            <a:r>
              <a:rPr lang="cs-CZ" dirty="0" err="1" smtClean="0"/>
              <a:t>Licht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Tabernakel</a:t>
            </a:r>
            <a:r>
              <a:rPr lang="cs-CZ" dirty="0" smtClean="0"/>
              <a:t> - Svatostánek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3" name="Obrázek 2" descr="http://revue.theofil.cz/user-files/images/tabernaculum2-men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916832"/>
            <a:ext cx="2795389" cy="426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http://t0.gstatic.com/images?q=tbn:ANd9GcTfcLYfP92RDueiP76UCxYRKo0RwJYC6FLdaWSpVPsrnSKhY6Klw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36912"/>
            <a:ext cx="3721596" cy="26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ttp://fu-frl.hyperlink.cz/images/voltar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4123928" cy="600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 descr="Svatostánek v kapl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20688"/>
            <a:ext cx="416961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Der </a:t>
            </a:r>
            <a:r>
              <a:rPr lang="cs-CZ" dirty="0" err="1" smtClean="0"/>
              <a:t>opfertisch</a:t>
            </a:r>
            <a:r>
              <a:rPr lang="cs-CZ" dirty="0" smtClean="0"/>
              <a:t> - Obětní stůl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2780928"/>
            <a:ext cx="8686800" cy="3299197"/>
          </a:xfrm>
        </p:spPr>
        <p:txBody>
          <a:bodyPr/>
          <a:lstStyle/>
          <a:p>
            <a:r>
              <a:rPr lang="cs-CZ" dirty="0" err="1" smtClean="0"/>
              <a:t>Ist</a:t>
            </a:r>
            <a:r>
              <a:rPr lang="cs-CZ" dirty="0" smtClean="0"/>
              <a:t> der </a:t>
            </a:r>
            <a:r>
              <a:rPr lang="cs-CZ" dirty="0" err="1" smtClean="0"/>
              <a:t>Tisch</a:t>
            </a:r>
            <a:r>
              <a:rPr lang="cs-CZ" dirty="0" smtClean="0"/>
              <a:t>, </a:t>
            </a:r>
            <a:r>
              <a:rPr lang="cs-CZ" dirty="0" err="1" smtClean="0"/>
              <a:t>welche</a:t>
            </a:r>
            <a:r>
              <a:rPr lang="cs-CZ" dirty="0" smtClean="0"/>
              <a:t> </a:t>
            </a:r>
            <a:r>
              <a:rPr lang="cs-CZ" dirty="0" err="1" smtClean="0"/>
              <a:t>zu</a:t>
            </a:r>
            <a:r>
              <a:rPr lang="cs-CZ" dirty="0" smtClean="0"/>
              <a:t> </a:t>
            </a:r>
            <a:r>
              <a:rPr lang="cs-CZ" dirty="0" err="1" smtClean="0"/>
              <a:t>bringt</a:t>
            </a:r>
            <a:r>
              <a:rPr lang="cs-CZ" dirty="0" smtClean="0"/>
              <a:t> des </a:t>
            </a:r>
            <a:r>
              <a:rPr lang="cs-CZ" dirty="0" err="1" smtClean="0"/>
              <a:t>Opfer</a:t>
            </a:r>
            <a:r>
              <a:rPr lang="cs-CZ" dirty="0" smtClean="0"/>
              <a:t> </a:t>
            </a:r>
            <a:r>
              <a:rPr lang="cs-CZ" dirty="0" err="1" smtClean="0"/>
              <a:t>dienen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Der </a:t>
            </a:r>
            <a:r>
              <a:rPr lang="cs-CZ" dirty="0" err="1" smtClean="0"/>
              <a:t>opfertisch</a:t>
            </a:r>
            <a:r>
              <a:rPr lang="cs-CZ" dirty="0" smtClean="0"/>
              <a:t> - Obětní stůl</a:t>
            </a:r>
            <a:endParaRPr lang="cs-CZ" dirty="0"/>
          </a:p>
        </p:txBody>
      </p:sp>
      <p:pic>
        <p:nvPicPr>
          <p:cNvPr id="4" name="Zástupný symbol pro obsah 3" descr="http://www.vrcen.cz/foto/galery147/olta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3610496" cy="517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http://t0.gstatic.com/images?q=tbn:ANd9GcQi113xKFgv3Rq87ftDq5NrgJlv1lfQ4PpmRwiDp1WN0Gg_MztAm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44824"/>
            <a:ext cx="2736304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Der </a:t>
            </a:r>
            <a:r>
              <a:rPr lang="cs-CZ" dirty="0" err="1" smtClean="0"/>
              <a:t>sedes</a:t>
            </a:r>
            <a:r>
              <a:rPr lang="cs-CZ" dirty="0" smtClean="0"/>
              <a:t> - </a:t>
            </a:r>
            <a:r>
              <a:rPr lang="cs-CZ" dirty="0" err="1" smtClean="0"/>
              <a:t>sédes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2924944"/>
            <a:ext cx="8686800" cy="3155181"/>
          </a:xfrm>
        </p:spPr>
        <p:txBody>
          <a:bodyPr/>
          <a:lstStyle/>
          <a:p>
            <a:r>
              <a:rPr lang="cs-CZ" dirty="0" smtClean="0"/>
              <a:t>Der </a:t>
            </a:r>
            <a:r>
              <a:rPr lang="cs-CZ" dirty="0" err="1" smtClean="0"/>
              <a:t>Sedes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der </a:t>
            </a:r>
            <a:r>
              <a:rPr lang="cs-CZ" dirty="0" err="1" smtClean="0"/>
              <a:t>Sessel</a:t>
            </a:r>
            <a:r>
              <a:rPr lang="cs-CZ" dirty="0" smtClean="0"/>
              <a:t>, </a:t>
            </a:r>
            <a:r>
              <a:rPr lang="cs-CZ" dirty="0" err="1" smtClean="0"/>
              <a:t>auf</a:t>
            </a:r>
            <a:r>
              <a:rPr lang="cs-CZ" dirty="0" smtClean="0"/>
              <a:t> </a:t>
            </a:r>
            <a:r>
              <a:rPr lang="cs-CZ" dirty="0" err="1" smtClean="0"/>
              <a:t>welche</a:t>
            </a:r>
            <a:r>
              <a:rPr lang="cs-CZ" dirty="0" smtClean="0"/>
              <a:t> </a:t>
            </a:r>
            <a:r>
              <a:rPr lang="cs-CZ" dirty="0" err="1" smtClean="0"/>
              <a:t>sitzt</a:t>
            </a:r>
            <a:r>
              <a:rPr lang="cs-CZ" dirty="0" smtClean="0"/>
              <a:t> der </a:t>
            </a:r>
            <a:r>
              <a:rPr lang="cs-CZ" dirty="0" err="1" smtClean="0"/>
              <a:t>Priester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385</TotalTime>
  <Words>363</Words>
  <Application>Microsoft Office PowerPoint</Application>
  <PresentationFormat>Předvádění na obrazovce (4:3)</PresentationFormat>
  <Paragraphs>66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Cesta</vt:lpstr>
      <vt:lpstr>Das Interieur der kirche</vt:lpstr>
      <vt:lpstr>Der Altar - oltář</vt:lpstr>
      <vt:lpstr>Der Altar - oltář </vt:lpstr>
      <vt:lpstr>das Tabernakel - Svatostánek </vt:lpstr>
      <vt:lpstr>das Tabernakel - Svatostánek </vt:lpstr>
      <vt:lpstr>Snímek 6</vt:lpstr>
      <vt:lpstr>Der opfertisch - Obětní stůl</vt:lpstr>
      <vt:lpstr>Der opfertisch - Obětní stůl</vt:lpstr>
      <vt:lpstr>Der sedes - sédes</vt:lpstr>
      <vt:lpstr>Der sedes - sédes</vt:lpstr>
      <vt:lpstr>Der ambon - Ambón</vt:lpstr>
      <vt:lpstr>Der ambon - Ambón</vt:lpstr>
      <vt:lpstr>Die Kanzel - Kazatelna</vt:lpstr>
      <vt:lpstr>Die Kanzel - Kazatelna </vt:lpstr>
      <vt:lpstr>Der Taufstein - Křtitelnice</vt:lpstr>
      <vt:lpstr>Der Taufstein - Křtitelnice </vt:lpstr>
      <vt:lpstr>Snímek 17</vt:lpstr>
      <vt:lpstr>der Kreuzweg - Křížová cesta </vt:lpstr>
      <vt:lpstr>der Kreuzweg - Křížová cesta </vt:lpstr>
      <vt:lpstr>Snímek 20</vt:lpstr>
      <vt:lpstr>Das Waihwasserbecken - Kropenka</vt:lpstr>
      <vt:lpstr>Das Waihwasserbecken - Kropenka  </vt:lpstr>
      <vt:lpstr>Die Statue - socha </vt:lpstr>
      <vt:lpstr>Die Statue - socha </vt:lpstr>
      <vt:lpstr>Die Interieuren der Verschiedene Kirche</vt:lpstr>
      <vt:lpstr>Snímek 26</vt:lpstr>
      <vt:lpstr>Snímek 27</vt:lpstr>
      <vt:lpstr>Snímek 28</vt:lpstr>
      <vt:lpstr>Snímek 29</vt:lpstr>
      <vt:lpstr>Snímek 30</vt:lpstr>
      <vt:lpstr>neue Worte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Veronika</dc:creator>
  <cp:lastModifiedBy>Ucitel</cp:lastModifiedBy>
  <cp:revision>40</cp:revision>
  <dcterms:created xsi:type="dcterms:W3CDTF">2013-02-14T14:49:21Z</dcterms:created>
  <dcterms:modified xsi:type="dcterms:W3CDTF">2013-03-13T12:19:17Z</dcterms:modified>
</cp:coreProperties>
</file>