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466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97651-0664-4CC3-9A3E-3486C92A790E}" type="datetimeFigureOut">
              <a:rPr lang="cs-CZ" smtClean="0"/>
              <a:pPr/>
              <a:t>17.4.2013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0F602-DBD0-45CD-B17A-2054175B625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ICT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796"/>
            <a:ext cx="6408712" cy="68276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467594"/>
          </a:xfrm>
        </p:spPr>
        <p:txBody>
          <a:bodyPr/>
          <a:lstStyle/>
          <a:p>
            <a:r>
              <a:rPr lang="cs-CZ" dirty="0" smtClean="0"/>
              <a:t>              Die </a:t>
            </a:r>
            <a:r>
              <a:rPr lang="cs-CZ" dirty="0" err="1" smtClean="0"/>
              <a:t>Kirche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Altar</a:t>
            </a:r>
            <a:endParaRPr lang="cs-CZ" dirty="0"/>
          </a:p>
        </p:txBody>
      </p:sp>
      <p:pic>
        <p:nvPicPr>
          <p:cNvPr id="9219" name="Picture 3" descr="J:\DSC_0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47358"/>
            <a:ext cx="3600400" cy="5410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/>
              <a:t>E</a:t>
            </a:r>
            <a:r>
              <a:rPr lang="cs-CZ" dirty="0" err="1" smtClean="0"/>
              <a:t>wiglicht</a:t>
            </a:r>
            <a:endParaRPr lang="cs-CZ" dirty="0"/>
          </a:p>
        </p:txBody>
      </p:sp>
      <p:pic>
        <p:nvPicPr>
          <p:cNvPr id="10242" name="Picture 2" descr="J:\věčnésvět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340768"/>
            <a:ext cx="4137924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Tabernakel</a:t>
            </a:r>
            <a:endParaRPr lang="cs-CZ" dirty="0"/>
          </a:p>
        </p:txBody>
      </p:sp>
      <p:pic>
        <p:nvPicPr>
          <p:cNvPr id="11266" name="Picture 2" descr="J:\DSC_0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5641"/>
            <a:ext cx="8194394" cy="5442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Sedes</a:t>
            </a:r>
            <a:endParaRPr lang="cs-CZ" dirty="0"/>
          </a:p>
        </p:txBody>
      </p:sp>
      <p:pic>
        <p:nvPicPr>
          <p:cNvPr id="12290" name="Picture 2" descr="J:\DSC_0053.jpg"/>
          <p:cNvPicPr>
            <a:picLocks noChangeAspect="1" noChangeArrowheads="1"/>
          </p:cNvPicPr>
          <p:nvPr/>
        </p:nvPicPr>
        <p:blipFill>
          <a:blip r:embed="rId2" cstate="print"/>
          <a:srcRect l="30666" t="50093" r="54667" b="23859"/>
          <a:stretch>
            <a:fillRect/>
          </a:stretch>
        </p:blipFill>
        <p:spPr bwMode="auto">
          <a:xfrm>
            <a:off x="2097047" y="1412776"/>
            <a:ext cx="4607497" cy="544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Der </a:t>
            </a:r>
            <a:r>
              <a:rPr lang="cs-CZ" dirty="0" err="1" smtClean="0"/>
              <a:t>Ambon</a:t>
            </a:r>
            <a:endParaRPr lang="cs-CZ" dirty="0"/>
          </a:p>
        </p:txBody>
      </p:sp>
      <p:pic>
        <p:nvPicPr>
          <p:cNvPr id="13314" name="Picture 2" descr="J:\DSC_0063.jpg"/>
          <p:cNvPicPr>
            <a:picLocks noChangeAspect="1" noChangeArrowheads="1"/>
          </p:cNvPicPr>
          <p:nvPr/>
        </p:nvPicPr>
        <p:blipFill>
          <a:blip r:embed="rId2" cstate="print"/>
          <a:srcRect l="43897" t="59887" r="34999"/>
          <a:stretch>
            <a:fillRect/>
          </a:stretch>
        </p:blipFill>
        <p:spPr bwMode="auto">
          <a:xfrm>
            <a:off x="2915816" y="1086612"/>
            <a:ext cx="4563126" cy="5771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Der </a:t>
            </a:r>
            <a:r>
              <a:rPr lang="cs-CZ" dirty="0" err="1" smtClean="0"/>
              <a:t>Taufstein</a:t>
            </a:r>
            <a:endParaRPr lang="cs-CZ" dirty="0"/>
          </a:p>
        </p:txBody>
      </p:sp>
      <p:pic>
        <p:nvPicPr>
          <p:cNvPr id="14338" name="Picture 2" descr="J:\DSC_0031.jpg"/>
          <p:cNvPicPr>
            <a:picLocks noChangeAspect="1" noChangeArrowheads="1"/>
          </p:cNvPicPr>
          <p:nvPr/>
        </p:nvPicPr>
        <p:blipFill>
          <a:blip r:embed="rId2" cstate="print"/>
          <a:srcRect l="22369" t="34731" r="17982" b="14413"/>
          <a:stretch>
            <a:fillRect/>
          </a:stretch>
        </p:blipFill>
        <p:spPr bwMode="auto">
          <a:xfrm>
            <a:off x="2627784" y="1484784"/>
            <a:ext cx="4032448" cy="5166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Kanzel</a:t>
            </a:r>
            <a:endParaRPr lang="cs-CZ" dirty="0"/>
          </a:p>
        </p:txBody>
      </p:sp>
      <p:pic>
        <p:nvPicPr>
          <p:cNvPr id="15363" name="Picture 3" descr="J:\kazatelna.JPG"/>
          <p:cNvPicPr>
            <a:picLocks noChangeAspect="1" noChangeArrowheads="1"/>
          </p:cNvPicPr>
          <p:nvPr/>
        </p:nvPicPr>
        <p:blipFill>
          <a:blip r:embed="rId2" cstate="print"/>
          <a:srcRect l="11353" t="66" r="70069" b="26999"/>
          <a:stretch>
            <a:fillRect/>
          </a:stretch>
        </p:blipFill>
        <p:spPr bwMode="auto">
          <a:xfrm>
            <a:off x="4067944" y="1132745"/>
            <a:ext cx="1944216" cy="5740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Der </a:t>
            </a:r>
            <a:r>
              <a:rPr lang="cs-CZ" smtClean="0"/>
              <a:t>Seiten</a:t>
            </a:r>
            <a:r>
              <a:rPr lang="cs-CZ"/>
              <a:t>a</a:t>
            </a:r>
            <a:r>
              <a:rPr lang="cs-CZ" smtClean="0"/>
              <a:t>ltar</a:t>
            </a:r>
            <a:endParaRPr lang="cs-CZ" dirty="0"/>
          </a:p>
        </p:txBody>
      </p:sp>
      <p:pic>
        <p:nvPicPr>
          <p:cNvPr id="16386" name="Picture 2" descr="J:\DSC_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86608"/>
            <a:ext cx="8522908" cy="5671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PICT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kříž.jpg"/>
          <p:cNvPicPr>
            <a:picLocks noChangeAspect="1" noChangeArrowheads="1"/>
          </p:cNvPicPr>
          <p:nvPr/>
        </p:nvPicPr>
        <p:blipFill>
          <a:blip r:embed="rId2" cstate="print"/>
          <a:srcRect l="20398" t="356" r="35593" b="42971"/>
          <a:stretch>
            <a:fillRect/>
          </a:stretch>
        </p:blipFill>
        <p:spPr bwMode="auto">
          <a:xfrm>
            <a:off x="2987824" y="1100732"/>
            <a:ext cx="2975065" cy="5757268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Kreuz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0"/>
            <a:ext cx="4554941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Glocke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nza\Desktop\kropen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182" y="1124744"/>
            <a:ext cx="4176464" cy="556861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Weihwasserbecken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Der </a:t>
            </a:r>
            <a:r>
              <a:rPr lang="cs-CZ" dirty="0" err="1" smtClean="0"/>
              <a:t>Beichtstuhl</a:t>
            </a:r>
            <a:endParaRPr lang="cs-CZ" dirty="0"/>
          </a:p>
        </p:txBody>
      </p:sp>
      <p:pic>
        <p:nvPicPr>
          <p:cNvPr id="5122" name="Picture 2" descr="C:\Users\honza\Desktop\220px-Chelmno_kosciol_pofranciszkanski_konfesjo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72955"/>
            <a:ext cx="4104456" cy="5485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Orgel</a:t>
            </a:r>
            <a:endParaRPr lang="cs-CZ" dirty="0"/>
          </a:p>
        </p:txBody>
      </p:sp>
      <p:pic>
        <p:nvPicPr>
          <p:cNvPr id="6146" name="Picture 2" descr="J:\DSC_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1124"/>
            <a:ext cx="8532440" cy="5666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Der </a:t>
            </a:r>
            <a:r>
              <a:rPr lang="cs-CZ" dirty="0" err="1" smtClean="0"/>
              <a:t>Kreuzweg</a:t>
            </a:r>
            <a:endParaRPr lang="cs-CZ" dirty="0"/>
          </a:p>
        </p:txBody>
      </p:sp>
      <p:pic>
        <p:nvPicPr>
          <p:cNvPr id="7170" name="Picture 2" descr="J:\DSC_0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322"/>
            <a:ext cx="9144000" cy="5538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Die </a:t>
            </a:r>
            <a:r>
              <a:rPr lang="cs-CZ" dirty="0" err="1" smtClean="0"/>
              <a:t>Kirchenbänke</a:t>
            </a:r>
            <a:endParaRPr lang="cs-CZ" dirty="0"/>
          </a:p>
        </p:txBody>
      </p:sp>
      <p:pic>
        <p:nvPicPr>
          <p:cNvPr id="8194" name="Picture 2" descr="J:\DSC_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30412"/>
            <a:ext cx="7668344" cy="5327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34</Words>
  <Application>Microsoft Office PowerPoint</Application>
  <PresentationFormat>Předvádění na obrazovce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              Die Kirche</vt:lpstr>
      <vt:lpstr>Snímek 2</vt:lpstr>
      <vt:lpstr> Das Kreuz</vt:lpstr>
      <vt:lpstr>Die Glocke</vt:lpstr>
      <vt:lpstr>Das Weihwasserbecken</vt:lpstr>
      <vt:lpstr>Der Beichtstuhl</vt:lpstr>
      <vt:lpstr>Die Orgel</vt:lpstr>
      <vt:lpstr>Der Kreuzweg</vt:lpstr>
      <vt:lpstr>Die Kirchenbänke</vt:lpstr>
      <vt:lpstr>Die Altar</vt:lpstr>
      <vt:lpstr>Das Ewiglicht</vt:lpstr>
      <vt:lpstr>Das Tabernakel</vt:lpstr>
      <vt:lpstr>Das Sedes</vt:lpstr>
      <vt:lpstr>Der Ambon</vt:lpstr>
      <vt:lpstr>Der Taufstein</vt:lpstr>
      <vt:lpstr>Die Kanzel</vt:lpstr>
      <vt:lpstr>Der Seitenaltar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Kirche</dc:title>
  <dc:creator>honza</dc:creator>
  <cp:lastModifiedBy>honza</cp:lastModifiedBy>
  <cp:revision>20</cp:revision>
  <dcterms:created xsi:type="dcterms:W3CDTF">2013-04-17T17:36:58Z</dcterms:created>
  <dcterms:modified xsi:type="dcterms:W3CDTF">2013-04-17T21:34:35Z</dcterms:modified>
</cp:coreProperties>
</file>