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DD2EF3-76E4-454D-AC28-8A8C9C11B87E}" type="datetimeFigureOut">
              <a:rPr lang="cs-CZ" smtClean="0"/>
              <a:t>27.5.2013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7FBC37-04F1-47EC-B71A-C52E901A445A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rgbClr val="FFFF00"/>
                </a:solidFill>
              </a:rPr>
              <a:t>Offenbarung von Jesus in Emmaus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 descr="250px-Emmaus_Nicopolis_basili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916832"/>
            <a:ext cx="3888432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Der </a:t>
            </a:r>
            <a:r>
              <a:rPr lang="cs-CZ" dirty="0" err="1" smtClean="0"/>
              <a:t>Spaziergang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Jerusalem bis </a:t>
            </a:r>
            <a:r>
              <a:rPr lang="cs-CZ" dirty="0" err="1" smtClean="0"/>
              <a:t>Emmaus</a:t>
            </a:r>
            <a:endParaRPr lang="cs-CZ" dirty="0"/>
          </a:p>
        </p:txBody>
      </p:sp>
      <p:pic>
        <p:nvPicPr>
          <p:cNvPr id="4" name="Zástupný symbol pro obsah 3" descr="emaus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14765" y="1935163"/>
            <a:ext cx="6114469" cy="438943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Jesus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gesterben</a:t>
            </a:r>
            <a:endParaRPr lang="cs-CZ" dirty="0"/>
          </a:p>
        </p:txBody>
      </p:sp>
      <p:pic>
        <p:nvPicPr>
          <p:cNvPr id="4" name="Zástupný symbol pro obsah 3" descr="ukrizovani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581" y="1935163"/>
            <a:ext cx="6034837" cy="438943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Der </a:t>
            </a:r>
            <a:r>
              <a:rPr lang="cs-CZ" dirty="0" err="1" smtClean="0"/>
              <a:t>Auslander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 nach </a:t>
            </a:r>
            <a:r>
              <a:rPr lang="cs-CZ" dirty="0" err="1" smtClean="0"/>
              <a:t>Haus</a:t>
            </a:r>
            <a:endParaRPr lang="cs-CZ" dirty="0"/>
          </a:p>
        </p:txBody>
      </p:sp>
      <p:pic>
        <p:nvPicPr>
          <p:cNvPr id="4" name="Zástupný symbol pro obsah 3" descr="Emauz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420888"/>
            <a:ext cx="5040560" cy="370549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Züruck</a:t>
            </a:r>
            <a:r>
              <a:rPr lang="cs-CZ" dirty="0" smtClean="0"/>
              <a:t> nad Jerusalem</a:t>
            </a:r>
            <a:endParaRPr lang="cs-CZ" dirty="0"/>
          </a:p>
        </p:txBody>
      </p:sp>
      <p:pic>
        <p:nvPicPr>
          <p:cNvPr id="4" name="Zástupný symbol pro obsah 3" descr="slavny1_vstal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76619" y="1935163"/>
            <a:ext cx="2390761" cy="43894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Offenbarung</a:t>
            </a:r>
            <a:r>
              <a:rPr lang="cs-CZ" dirty="0" smtClean="0"/>
              <a:t> in </a:t>
            </a:r>
            <a:r>
              <a:rPr lang="cs-CZ" dirty="0" err="1" smtClean="0"/>
              <a:t>Art</a:t>
            </a:r>
            <a:r>
              <a:rPr lang="cs-CZ" dirty="0" smtClean="0"/>
              <a:t> - </a:t>
            </a:r>
            <a:r>
              <a:rPr lang="cs-CZ" dirty="0" err="1" smtClean="0"/>
              <a:t>Caravaggio</a:t>
            </a:r>
            <a:endParaRPr lang="cs-CZ" dirty="0"/>
          </a:p>
        </p:txBody>
      </p:sp>
      <p:pic>
        <p:nvPicPr>
          <p:cNvPr id="4" name="Zástupný symbol pro obsah 3" descr="emmaus-jesus-caravaggi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599" y="2492896"/>
            <a:ext cx="4995953" cy="352839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Emmaus</a:t>
            </a:r>
            <a:r>
              <a:rPr lang="cs-CZ" dirty="0" smtClean="0"/>
              <a:t> in </a:t>
            </a:r>
            <a:r>
              <a:rPr lang="cs-CZ" dirty="0" err="1" smtClean="0"/>
              <a:t>Prag</a:t>
            </a:r>
            <a:endParaRPr lang="cs-CZ" dirty="0"/>
          </a:p>
        </p:txBody>
      </p:sp>
      <p:pic>
        <p:nvPicPr>
          <p:cNvPr id="4" name="Zástupný symbol pro obsah 3" descr="zdroj.aspx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2420888"/>
            <a:ext cx="4975660" cy="331236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</TotalTime>
  <Words>30</Words>
  <Application>Microsoft Office PowerPoint</Application>
  <PresentationFormat>Předvádění na obrazovce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Offenbarung von Jesus in Emmaus</vt:lpstr>
      <vt:lpstr>Der Spaziergang von Jerusalem bis Emmaus</vt:lpstr>
      <vt:lpstr>Jesus hat gesterben</vt:lpstr>
      <vt:lpstr>Der Auslander kommt nach Haus</vt:lpstr>
      <vt:lpstr>Züruck nad Jerusalem</vt:lpstr>
      <vt:lpstr>Offenbarung in Art - Caravaggio</vt:lpstr>
      <vt:lpstr>Emmaus in Prag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ctenar</dc:creator>
  <cp:lastModifiedBy>ctenar</cp:lastModifiedBy>
  <cp:revision>7</cp:revision>
  <dcterms:created xsi:type="dcterms:W3CDTF">2013-05-27T08:42:46Z</dcterms:created>
  <dcterms:modified xsi:type="dcterms:W3CDTF">2013-05-27T09:45:16Z</dcterms:modified>
</cp:coreProperties>
</file>