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D9BCD7-0732-4785-B74C-661E49B65BD2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B839EF-83D2-4332-9C60-34C5F11E649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Getsemani</a:t>
            </a:r>
            <a:r>
              <a:rPr lang="cs-CZ" dirty="0" smtClean="0"/>
              <a:t> </a:t>
            </a:r>
            <a:r>
              <a:rPr lang="cs-CZ" dirty="0" err="1" smtClean="0"/>
              <a:t>Garten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6336704"/>
          </a:xfrm>
        </p:spPr>
        <p:txBody>
          <a:bodyPr>
            <a:normAutofit/>
          </a:bodyPr>
          <a:lstStyle/>
          <a:p>
            <a:r>
              <a:rPr lang="cs-CZ" dirty="0" err="1" smtClean="0"/>
              <a:t>Bei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letzte</a:t>
            </a:r>
            <a:r>
              <a:rPr lang="cs-CZ" dirty="0" smtClean="0"/>
              <a:t> </a:t>
            </a:r>
            <a:r>
              <a:rPr lang="cs-CZ" dirty="0" err="1" smtClean="0"/>
              <a:t>Abendmahl</a:t>
            </a:r>
            <a:r>
              <a:rPr lang="cs-CZ" dirty="0" smtClean="0"/>
              <a:t> </a:t>
            </a:r>
            <a:r>
              <a:rPr lang="cs-CZ" dirty="0" err="1" smtClean="0"/>
              <a:t>sagte</a:t>
            </a:r>
            <a:r>
              <a:rPr lang="cs-CZ" dirty="0" smtClean="0"/>
              <a:t> </a:t>
            </a:r>
            <a:r>
              <a:rPr lang="cs-CZ" dirty="0" err="1" smtClean="0"/>
              <a:t>Jesu</a:t>
            </a:r>
            <a:r>
              <a:rPr lang="cs-CZ" dirty="0" smtClean="0"/>
              <a:t> </a:t>
            </a:r>
            <a:r>
              <a:rPr lang="cs-CZ" dirty="0" err="1" smtClean="0"/>
              <a:t>Christi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den </a:t>
            </a:r>
            <a:r>
              <a:rPr lang="cs-CZ" dirty="0" err="1" smtClean="0"/>
              <a:t>Apostolen</a:t>
            </a:r>
            <a:r>
              <a:rPr lang="cs-CZ" dirty="0" smtClean="0"/>
              <a:t>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 smtClean="0"/>
              <a:t>ihn</a:t>
            </a:r>
            <a:r>
              <a:rPr lang="cs-CZ" dirty="0" smtClean="0"/>
              <a:t> </a:t>
            </a:r>
            <a:r>
              <a:rPr lang="cs-CZ" dirty="0" err="1" smtClean="0"/>
              <a:t>verraten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sz="2000" dirty="0" err="1"/>
              <a:t>v</a:t>
            </a:r>
            <a:r>
              <a:rPr lang="cs-CZ" sz="2000" dirty="0" err="1" smtClean="0"/>
              <a:t>erraten</a:t>
            </a:r>
            <a:r>
              <a:rPr lang="cs-CZ" sz="2000" dirty="0" smtClean="0"/>
              <a:t> - zradit</a:t>
            </a:r>
          </a:p>
        </p:txBody>
      </p:sp>
      <p:pic>
        <p:nvPicPr>
          <p:cNvPr id="1028" name="Picture 4" descr="http://4.bp.blogspot.com/_MxtVebbVJlU/TBeSQ1VzbHI/AAAAAAAADc8/NOuh0GTWFro/s1600/Vida+Eterna+46+-+A+Santa+ce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422" y="1412776"/>
            <a:ext cx="8415042" cy="43061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 smtClean="0"/>
              <a:t>Jesu</a:t>
            </a:r>
            <a:r>
              <a:rPr lang="cs-CZ" sz="2800" dirty="0" smtClean="0"/>
              <a:t> </a:t>
            </a:r>
            <a:r>
              <a:rPr lang="cs-CZ" sz="2800" dirty="0" err="1" smtClean="0"/>
              <a:t>Christi</a:t>
            </a:r>
            <a:r>
              <a:rPr lang="cs-CZ" sz="2800" dirty="0" smtClean="0"/>
              <a:t> gang in </a:t>
            </a:r>
            <a:r>
              <a:rPr lang="cs-CZ" sz="2800" dirty="0" err="1" smtClean="0"/>
              <a:t>Getsemani</a:t>
            </a:r>
            <a:r>
              <a:rPr lang="cs-CZ" sz="2800" dirty="0" smtClean="0"/>
              <a:t> </a:t>
            </a:r>
            <a:r>
              <a:rPr lang="cs-CZ" sz="2800" dirty="0" err="1" smtClean="0"/>
              <a:t>Garten</a:t>
            </a:r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2800" dirty="0" smtClean="0"/>
              <a:t>3 </a:t>
            </a:r>
            <a:r>
              <a:rPr lang="cs-CZ" sz="2800" dirty="0" err="1" smtClean="0"/>
              <a:t>Apostolen</a:t>
            </a:r>
            <a:r>
              <a:rPr lang="cs-CZ" sz="2800" dirty="0" smtClean="0"/>
              <a:t> </a:t>
            </a:r>
            <a:r>
              <a:rPr lang="cs-CZ" sz="2800" dirty="0" err="1" smtClean="0"/>
              <a:t>solten</a:t>
            </a:r>
            <a:r>
              <a:rPr lang="cs-CZ" sz="2800" dirty="0" smtClean="0"/>
              <a:t> </a:t>
            </a:r>
            <a:r>
              <a:rPr lang="cs-CZ" sz="2800" dirty="0" err="1" smtClean="0"/>
              <a:t>mit</a:t>
            </a:r>
            <a:r>
              <a:rPr lang="cs-CZ" sz="2800" dirty="0" smtClean="0"/>
              <a:t> </a:t>
            </a:r>
            <a:r>
              <a:rPr lang="cs-CZ" sz="2800" dirty="0" err="1" smtClean="0"/>
              <a:t>ihm</a:t>
            </a:r>
            <a:r>
              <a:rPr lang="cs-CZ" sz="2800" dirty="0" smtClean="0"/>
              <a:t> </a:t>
            </a:r>
            <a:r>
              <a:rPr lang="cs-CZ" sz="2800" dirty="0" err="1" smtClean="0"/>
              <a:t>gehen</a:t>
            </a:r>
            <a:r>
              <a:rPr lang="cs-CZ" sz="2800" dirty="0" smtClean="0"/>
              <a:t> </a:t>
            </a:r>
            <a:r>
              <a:rPr lang="cs-CZ" sz="2800" dirty="0" err="1" smtClean="0"/>
              <a:t>und</a:t>
            </a:r>
            <a:r>
              <a:rPr lang="cs-CZ" sz="2800" dirty="0" smtClean="0"/>
              <a:t> </a:t>
            </a:r>
            <a:r>
              <a:rPr lang="cs-CZ" sz="2800" dirty="0" err="1" smtClean="0"/>
              <a:t>wachen</a:t>
            </a:r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hat</a:t>
            </a:r>
            <a:r>
              <a:rPr lang="cs-CZ" sz="2800" dirty="0" smtClean="0"/>
              <a:t> </a:t>
            </a:r>
            <a:r>
              <a:rPr lang="cs-CZ" sz="2800" dirty="0" err="1" smtClean="0"/>
              <a:t>gebetet</a:t>
            </a:r>
            <a:endParaRPr lang="cs-CZ" sz="2800" dirty="0"/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sind</a:t>
            </a:r>
            <a:r>
              <a:rPr lang="cs-CZ" sz="2800" dirty="0" smtClean="0"/>
              <a:t> 3mal </a:t>
            </a:r>
            <a:r>
              <a:rPr lang="cs-CZ" sz="2800" dirty="0" err="1" smtClean="0"/>
              <a:t>eingeschlafen</a:t>
            </a:r>
            <a:endParaRPr lang="cs-CZ" sz="2800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000" dirty="0" err="1" smtClean="0"/>
              <a:t>wachen</a:t>
            </a:r>
            <a:r>
              <a:rPr lang="cs-CZ" sz="2000" dirty="0" smtClean="0"/>
              <a:t> = bdít</a:t>
            </a:r>
          </a:p>
          <a:p>
            <a:pPr>
              <a:buNone/>
            </a:pPr>
            <a:r>
              <a:rPr lang="cs-CZ" sz="2000" dirty="0" err="1" smtClean="0"/>
              <a:t>beten</a:t>
            </a:r>
            <a:r>
              <a:rPr lang="cs-CZ" sz="2000" dirty="0" smtClean="0"/>
              <a:t> = modlit se</a:t>
            </a:r>
            <a:endParaRPr lang="cs-CZ" dirty="0" smtClean="0"/>
          </a:p>
          <a:p>
            <a:pPr>
              <a:buNone/>
            </a:pPr>
            <a:r>
              <a:rPr lang="cs-CZ" sz="2000" dirty="0" err="1" smtClean="0"/>
              <a:t>einschlafen</a:t>
            </a:r>
            <a:r>
              <a:rPr lang="cs-CZ" sz="2000" dirty="0" smtClean="0"/>
              <a:t> = usnout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pload.wikimedia.org/wikipedia/commons/e/e4/Agony_in_the_Gard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748464" cy="6850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800" dirty="0" err="1" smtClean="0"/>
              <a:t>Viele</a:t>
            </a:r>
            <a:r>
              <a:rPr lang="cs-CZ" sz="2800" dirty="0" smtClean="0"/>
              <a:t> </a:t>
            </a:r>
            <a:r>
              <a:rPr lang="cs-CZ" sz="2800" dirty="0" err="1" smtClean="0"/>
              <a:t>Soldaten</a:t>
            </a:r>
            <a:r>
              <a:rPr lang="cs-CZ" sz="2800" dirty="0" smtClean="0"/>
              <a:t> kamen </a:t>
            </a:r>
            <a:r>
              <a:rPr lang="cs-CZ" sz="2800" dirty="0" err="1" smtClean="0"/>
              <a:t>mit</a:t>
            </a:r>
            <a:r>
              <a:rPr lang="cs-CZ" sz="2800" dirty="0" smtClean="0"/>
              <a:t> </a:t>
            </a:r>
            <a:r>
              <a:rPr lang="de-DE" sz="2800" dirty="0"/>
              <a:t>Judas </a:t>
            </a:r>
            <a:r>
              <a:rPr lang="de-DE" sz="2800" dirty="0" err="1" smtClean="0"/>
              <a:t>Ischariot</a:t>
            </a:r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hat</a:t>
            </a:r>
            <a:r>
              <a:rPr lang="cs-CZ" sz="2800" dirty="0" smtClean="0"/>
              <a:t> </a:t>
            </a:r>
            <a:r>
              <a:rPr lang="cs-CZ" sz="2800" dirty="0" err="1" smtClean="0"/>
              <a:t>geküsst</a:t>
            </a:r>
            <a:r>
              <a:rPr lang="cs-CZ" sz="2800" dirty="0" smtClean="0"/>
              <a:t> </a:t>
            </a:r>
            <a:r>
              <a:rPr lang="cs-CZ" sz="2800" dirty="0" err="1" smtClean="0"/>
              <a:t>Jesu</a:t>
            </a:r>
            <a:r>
              <a:rPr lang="cs-CZ" sz="2800" dirty="0" smtClean="0"/>
              <a:t> </a:t>
            </a:r>
            <a:r>
              <a:rPr lang="cs-CZ" sz="2800" dirty="0" err="1" smtClean="0"/>
              <a:t>Christi</a:t>
            </a:r>
            <a:endParaRPr lang="de-DE" sz="2800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2000" dirty="0" err="1" smtClean="0"/>
              <a:t>Soldaten</a:t>
            </a:r>
            <a:r>
              <a:rPr lang="cs-CZ" sz="2000" dirty="0" smtClean="0"/>
              <a:t> = vojáci</a:t>
            </a:r>
          </a:p>
          <a:p>
            <a:pPr>
              <a:buNone/>
            </a:pPr>
            <a:r>
              <a:rPr lang="cs-CZ" sz="2000" dirty="0" err="1" smtClean="0"/>
              <a:t>küssen</a:t>
            </a:r>
            <a:r>
              <a:rPr lang="cs-CZ" sz="2000" dirty="0" smtClean="0"/>
              <a:t> = políbit</a:t>
            </a:r>
            <a:endParaRPr lang="cs-CZ" sz="2000" dirty="0"/>
          </a:p>
        </p:txBody>
      </p:sp>
      <p:pic>
        <p:nvPicPr>
          <p:cNvPr id="16386" name="Picture 2" descr="http://upload.wikimedia.org/wikipedia/commons/7/7f/KissOfJud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268760"/>
            <a:ext cx="3631254" cy="5373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8291264" cy="561513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Die </a:t>
            </a:r>
            <a:r>
              <a:rPr lang="cs-CZ" sz="2800" dirty="0" err="1" smtClean="0"/>
              <a:t>Apostolen</a:t>
            </a:r>
            <a:r>
              <a:rPr lang="cs-CZ" sz="2800" dirty="0" smtClean="0"/>
              <a:t> </a:t>
            </a:r>
            <a:r>
              <a:rPr lang="cs-CZ" sz="2800" dirty="0" err="1" smtClean="0"/>
              <a:t>wollten</a:t>
            </a:r>
            <a:r>
              <a:rPr lang="cs-CZ" sz="2800" dirty="0" smtClean="0"/>
              <a:t> </a:t>
            </a:r>
            <a:r>
              <a:rPr lang="cs-CZ" sz="2800" dirty="0" err="1" smtClean="0"/>
              <a:t>ihm</a:t>
            </a:r>
            <a:r>
              <a:rPr lang="cs-CZ" sz="2800" dirty="0" smtClean="0"/>
              <a:t> </a:t>
            </a:r>
            <a:r>
              <a:rPr lang="cs-CZ" sz="2800" dirty="0" err="1" smtClean="0"/>
              <a:t>schützen</a:t>
            </a: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err="1" smtClean="0"/>
              <a:t>Judas</a:t>
            </a:r>
            <a:r>
              <a:rPr lang="cs-CZ" sz="2800" dirty="0" smtClean="0"/>
              <a:t> </a:t>
            </a:r>
            <a:r>
              <a:rPr lang="cs-CZ" sz="2800" dirty="0" err="1" smtClean="0"/>
              <a:t>bekam</a:t>
            </a:r>
            <a:r>
              <a:rPr lang="cs-CZ" sz="2800" dirty="0" smtClean="0"/>
              <a:t> 30 </a:t>
            </a:r>
            <a:r>
              <a:rPr lang="cs-CZ" sz="2800" dirty="0" err="1" smtClean="0"/>
              <a:t>silbergeld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000" dirty="0" err="1" smtClean="0"/>
              <a:t>s</a:t>
            </a:r>
            <a:r>
              <a:rPr lang="cs-CZ" sz="2000" dirty="0" err="1" smtClean="0"/>
              <a:t>chützen</a:t>
            </a:r>
            <a:r>
              <a:rPr lang="cs-CZ" sz="2000" dirty="0" smtClean="0"/>
              <a:t> = bránit</a:t>
            </a:r>
            <a:endParaRPr lang="cs-CZ" sz="2000" dirty="0"/>
          </a:p>
        </p:txBody>
      </p:sp>
      <p:pic>
        <p:nvPicPr>
          <p:cNvPr id="18434" name="Picture 2" descr="http://www.pastorace.cz/admin/clanky/images/0298130001333374458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564904"/>
            <a:ext cx="5038725" cy="2524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52</TotalTime>
  <Words>81</Words>
  <Application>Microsoft Office PowerPoint</Application>
  <PresentationFormat>Předvádění na obrazovce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Jmění</vt:lpstr>
      <vt:lpstr>Getsemani Garten</vt:lpstr>
      <vt:lpstr>Snímek 2</vt:lpstr>
      <vt:lpstr>Snímek 3</vt:lpstr>
      <vt:lpstr>Snímek 4</vt:lpstr>
      <vt:lpstr>Snímek 5</vt:lpstr>
      <vt:lpstr>Snímek 6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ctenar</dc:creator>
  <cp:lastModifiedBy>ctenar</cp:lastModifiedBy>
  <cp:revision>6</cp:revision>
  <dcterms:created xsi:type="dcterms:W3CDTF">2013-05-20T09:08:23Z</dcterms:created>
  <dcterms:modified xsi:type="dcterms:W3CDTF">2013-05-20T10:01:10Z</dcterms:modified>
</cp:coreProperties>
</file>