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sldIdLst>
    <p:sldId id="256" r:id="rId2"/>
    <p:sldId id="257" r:id="rId3"/>
    <p:sldId id="260" r:id="rId4"/>
    <p:sldId id="261" r:id="rId5"/>
    <p:sldId id="258" r:id="rId6"/>
    <p:sldId id="262" r:id="rId7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28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17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9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cs-CZ" smtClean="0"/>
              <a:t>Klepnutím lze upravit styl předlohy podnadpisů.</a:t>
            </a:r>
            <a:endParaRPr kumimoji="0"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cs-CZ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Klepnutím na ikonu přidáte obrázek.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cs-CZ" smtClean="0"/>
              <a:t>Klepnutím lze upravit styly předlohy textu.</a:t>
            </a:r>
          </a:p>
          <a:p>
            <a:pPr lvl="1" eaLnBrk="1" latinLnBrk="0" hangingPunct="1"/>
            <a:r>
              <a:rPr lang="cs-CZ" smtClean="0"/>
              <a:t>Druhá úroveň</a:t>
            </a:r>
          </a:p>
          <a:p>
            <a:pPr lvl="2" eaLnBrk="1" latinLnBrk="0" hangingPunct="1"/>
            <a:r>
              <a:rPr lang="cs-CZ" smtClean="0"/>
              <a:t>Třetí úroveň</a:t>
            </a:r>
          </a:p>
          <a:p>
            <a:pPr lvl="3" eaLnBrk="1" latinLnBrk="0" hangingPunct="1"/>
            <a:r>
              <a:rPr lang="cs-CZ" smtClean="0"/>
              <a:t>Čtvrtá úroveň</a:t>
            </a:r>
          </a:p>
          <a:p>
            <a:pPr lvl="4" eaLnBrk="1" latinLnBrk="0" hangingPunct="1"/>
            <a:r>
              <a:rPr lang="cs-CZ" smtClean="0"/>
              <a:t>Pátá úroveň</a:t>
            </a:r>
            <a:endParaRPr kumimoji="0"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cs-CZ" smtClean="0"/>
              <a:t>Klepnutím lze upravit styl předlohy nadpisů.</a:t>
            </a:r>
            <a:endParaRPr kumimoji="0" lang="en-US"/>
          </a:p>
        </p:txBody>
      </p:sp>
      <p:sp>
        <p:nvSpPr>
          <p:cNvPr id="13" name="Zástupný symbol pro text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cs-CZ" smtClean="0"/>
              <a:t>Klepnutím lze upravit styly předlohy textu.</a:t>
            </a:r>
          </a:p>
          <a:p>
            <a:pPr lvl="1" eaLnBrk="1" latinLnBrk="0" hangingPunct="1"/>
            <a:r>
              <a:rPr kumimoji="0" lang="cs-CZ" smtClean="0"/>
              <a:t>Druhá úroveň</a:t>
            </a:r>
          </a:p>
          <a:p>
            <a:pPr lvl="2" eaLnBrk="1" latinLnBrk="0" hangingPunct="1"/>
            <a:r>
              <a:rPr kumimoji="0" lang="cs-CZ" smtClean="0"/>
              <a:t>Třetí úroveň</a:t>
            </a:r>
          </a:p>
          <a:p>
            <a:pPr lvl="3" eaLnBrk="1" latinLnBrk="0" hangingPunct="1"/>
            <a:r>
              <a:rPr kumimoji="0" lang="cs-CZ" smtClean="0"/>
              <a:t>Čtvrtá úroveň</a:t>
            </a:r>
          </a:p>
          <a:p>
            <a:pPr lvl="4" eaLnBrk="1" latinLnBrk="0" hangingPunct="1"/>
            <a:r>
              <a:rPr kumimoji="0" lang="cs-CZ" smtClean="0"/>
              <a:t>Pátá úroveň</a:t>
            </a:r>
            <a:endParaRPr kumimoji="0"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CA2BC86-379D-4376-A61D-49571976A35C}" type="datetimeFigureOut">
              <a:rPr lang="cs-CZ" smtClean="0"/>
              <a:pPr/>
              <a:t>22.6.2013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D203793-E02A-4718-AC09-56EC1576C7C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Das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letzte</a:t>
            </a:r>
            <a:r>
              <a:rPr lang="cs-CZ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cs-CZ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Abendmahl</a:t>
            </a:r>
            <a:endParaRPr lang="cs-CZ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6732240" y="6021288"/>
            <a:ext cx="2160240" cy="600472"/>
          </a:xfrm>
        </p:spPr>
        <p:txBody>
          <a:bodyPr>
            <a:normAutofit/>
          </a:bodyPr>
          <a:lstStyle/>
          <a:p>
            <a:r>
              <a:rPr lang="cs-CZ" sz="1800" dirty="0" smtClean="0"/>
              <a:t>Lucie SLADKÁ</a:t>
            </a:r>
            <a:endParaRPr lang="cs-CZ" sz="18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letzte</a:t>
            </a:r>
            <a:r>
              <a:rPr lang="cs-CZ" dirty="0" smtClean="0"/>
              <a:t> </a:t>
            </a:r>
            <a:r>
              <a:rPr lang="cs-CZ" dirty="0" err="1" smtClean="0"/>
              <a:t>Abendmahl</a:t>
            </a:r>
            <a:r>
              <a:rPr lang="cs-CZ" dirty="0" smtClean="0"/>
              <a:t> </a:t>
            </a:r>
            <a:r>
              <a:rPr lang="cs-CZ" dirty="0" err="1" smtClean="0"/>
              <a:t>von</a:t>
            </a:r>
            <a:r>
              <a:rPr lang="cs-CZ" dirty="0" smtClean="0"/>
              <a:t> </a:t>
            </a:r>
            <a:r>
              <a:rPr lang="cs-CZ" dirty="0" smtClean="0"/>
              <a:t>Leonard </a:t>
            </a:r>
            <a:r>
              <a:rPr lang="cs-CZ" dirty="0" err="1" smtClean="0"/>
              <a:t>da</a:t>
            </a:r>
            <a:r>
              <a:rPr lang="cs-CZ" dirty="0" smtClean="0"/>
              <a:t> Vinci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C:\Users\X\Desktop\fa7e0f9657_68106098_o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8568952" cy="504056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letzte</a:t>
            </a:r>
            <a:r>
              <a:rPr lang="cs-CZ" dirty="0" smtClean="0"/>
              <a:t> </a:t>
            </a:r>
            <a:r>
              <a:rPr lang="cs-CZ" dirty="0" err="1" smtClean="0"/>
              <a:t>Abendmahl</a:t>
            </a:r>
            <a:r>
              <a:rPr lang="cs-CZ" dirty="0" smtClean="0"/>
              <a:t> </a:t>
            </a:r>
            <a:r>
              <a:rPr lang="cs-CZ" dirty="0" err="1" smtClean="0"/>
              <a:t>von</a:t>
            </a:r>
            <a:r>
              <a:rPr lang="cs-CZ" dirty="0" smtClean="0"/>
              <a:t> </a:t>
            </a:r>
            <a:r>
              <a:rPr lang="cs-CZ" dirty="0" err="1" smtClean="0"/>
              <a:t>Fra</a:t>
            </a:r>
            <a:r>
              <a:rPr lang="cs-CZ" dirty="0" smtClean="0"/>
              <a:t> </a:t>
            </a:r>
            <a:r>
              <a:rPr lang="cs-CZ" dirty="0" err="1" smtClean="0"/>
              <a:t>Angelico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484784"/>
            <a:ext cx="8064896" cy="5112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Das</a:t>
            </a:r>
            <a:r>
              <a:rPr lang="cs-CZ" dirty="0" smtClean="0"/>
              <a:t> </a:t>
            </a:r>
            <a:r>
              <a:rPr lang="cs-CZ" dirty="0" err="1" smtClean="0"/>
              <a:t>letzte</a:t>
            </a:r>
            <a:r>
              <a:rPr lang="cs-CZ" dirty="0" smtClean="0"/>
              <a:t> </a:t>
            </a:r>
            <a:r>
              <a:rPr lang="cs-CZ" dirty="0" err="1" smtClean="0"/>
              <a:t>Abendmahl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/>
              <a:t>Jesus und die Apostel an dem Gründonnerstag zum Abendessen getroffen. Sie haben Lam zugebereitet, wie war es der Brauch bei des Festes.</a:t>
            </a:r>
          </a:p>
          <a:p>
            <a:r>
              <a:rPr lang="de-DE" dirty="0" smtClean="0"/>
              <a:t>Jesus hat beim </a:t>
            </a:r>
            <a:r>
              <a:rPr lang="de-DE" dirty="0" err="1" smtClean="0"/>
              <a:t>Abensessen</a:t>
            </a:r>
            <a:r>
              <a:rPr lang="de-DE" dirty="0" smtClean="0"/>
              <a:t> gesagt: „Zwischen habt uns, welcher verraten mich. Die Apostel haben die Angst bekommen, um wen geht es. </a:t>
            </a:r>
            <a:endParaRPr lang="de-DE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obsah 6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5040560"/>
          </a:xfrm>
        </p:spPr>
        <p:txBody>
          <a:bodyPr/>
          <a:lstStyle/>
          <a:p>
            <a:r>
              <a:rPr lang="de-DE" dirty="0" smtClean="0"/>
              <a:t>Dann hat Jesus alles ein Stück Brod gegeben, welcher hat er seinen Lieb </a:t>
            </a:r>
            <a:r>
              <a:rPr lang="de-DE" dirty="0" smtClean="0"/>
              <a:t>genannt </a:t>
            </a:r>
            <a:r>
              <a:rPr lang="de-DE" dirty="0" smtClean="0"/>
              <a:t>und hat er Wein getrunken, welcher hat er sein Blut </a:t>
            </a:r>
            <a:r>
              <a:rPr lang="de-DE" dirty="0" smtClean="0"/>
              <a:t>genannt.</a:t>
            </a:r>
            <a:endParaRPr lang="de-DE" dirty="0" smtClean="0"/>
          </a:p>
        </p:txBody>
      </p:sp>
      <p:pic>
        <p:nvPicPr>
          <p:cNvPr id="2050" name="Picture 2" descr="C:\Users\X\Desktop\64_312_import_velky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3996273" cy="64736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 smtClean="0"/>
              <a:t>Getsemani</a:t>
            </a:r>
            <a:r>
              <a:rPr lang="cs-CZ" dirty="0" smtClean="0"/>
              <a:t> </a:t>
            </a:r>
            <a:r>
              <a:rPr lang="cs-CZ" dirty="0" err="1" smtClean="0"/>
              <a:t>G</a:t>
            </a:r>
            <a:r>
              <a:rPr lang="cs-CZ" dirty="0" err="1" smtClean="0"/>
              <a:t>arden</a:t>
            </a:r>
            <a:r>
              <a:rPr lang="cs-CZ" dirty="0" smtClean="0"/>
              <a:t> </a:t>
            </a:r>
            <a:endParaRPr lang="cs-CZ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0967" y="1916832"/>
            <a:ext cx="4607057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ástupný symbol pro obsah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de-DE" dirty="0" smtClean="0"/>
              <a:t>Nach </a:t>
            </a:r>
            <a:r>
              <a:rPr lang="de-DE" dirty="0" smtClean="0"/>
              <a:t>den Abendessen haben sie in den Garden gegangen, wo hat Jesus zum Gott gebeten.</a:t>
            </a:r>
          </a:p>
          <a:p>
            <a:endParaRPr lang="cs-CZ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rchol">
  <a:themeElements>
    <a:clrScheme name="Vrchol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rchol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rchol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89</TotalTime>
  <Words>120</Words>
  <Application>Microsoft Office PowerPoint</Application>
  <PresentationFormat>Předvádění na obrazovce (4:3)</PresentationFormat>
  <Paragraphs>12</Paragraphs>
  <Slides>6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7" baseType="lpstr">
      <vt:lpstr>Vrchol</vt:lpstr>
      <vt:lpstr>Das letzte Abendmahl</vt:lpstr>
      <vt:lpstr>Das letzte Abendmahl von Leonard da Vinci</vt:lpstr>
      <vt:lpstr>Das letzte Abendmahl von Fra Angelico </vt:lpstr>
      <vt:lpstr>Das letzte Abendmahl</vt:lpstr>
      <vt:lpstr>Snímek 5</vt:lpstr>
      <vt:lpstr>Getsemani Garden 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Lucia O'Shea</dc:creator>
  <cp:lastModifiedBy>Lucia O'Shea</cp:lastModifiedBy>
  <cp:revision>12</cp:revision>
  <dcterms:created xsi:type="dcterms:W3CDTF">2013-05-02T16:19:11Z</dcterms:created>
  <dcterms:modified xsi:type="dcterms:W3CDTF">2013-06-22T05:35:14Z</dcterms:modified>
</cp:coreProperties>
</file>