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D25-4135-47BE-9FBA-2F01EC4854F0}" type="datetimeFigureOut">
              <a:rPr lang="cs-CZ" smtClean="0"/>
              <a:t>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A0B3-B3B8-43E8-8415-BD8B9A3FF8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D25-4135-47BE-9FBA-2F01EC4854F0}" type="datetimeFigureOut">
              <a:rPr lang="cs-CZ" smtClean="0"/>
              <a:t>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A0B3-B3B8-43E8-8415-BD8B9A3FF8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D25-4135-47BE-9FBA-2F01EC4854F0}" type="datetimeFigureOut">
              <a:rPr lang="cs-CZ" smtClean="0"/>
              <a:t>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A0B3-B3B8-43E8-8415-BD8B9A3FF8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D25-4135-47BE-9FBA-2F01EC4854F0}" type="datetimeFigureOut">
              <a:rPr lang="cs-CZ" smtClean="0"/>
              <a:t>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A0B3-B3B8-43E8-8415-BD8B9A3FF8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D25-4135-47BE-9FBA-2F01EC4854F0}" type="datetimeFigureOut">
              <a:rPr lang="cs-CZ" smtClean="0"/>
              <a:t>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A0B3-B3B8-43E8-8415-BD8B9A3FF8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D25-4135-47BE-9FBA-2F01EC4854F0}" type="datetimeFigureOut">
              <a:rPr lang="cs-CZ" smtClean="0"/>
              <a:t>8.4.2012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A0B3-B3B8-43E8-8415-BD8B9A3FF8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D25-4135-47BE-9FBA-2F01EC4854F0}" type="datetimeFigureOut">
              <a:rPr lang="cs-CZ" smtClean="0"/>
              <a:t>8.4.2012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A0B3-B3B8-43E8-8415-BD8B9A3FF8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D25-4135-47BE-9FBA-2F01EC4854F0}" type="datetimeFigureOut">
              <a:rPr lang="cs-CZ" smtClean="0"/>
              <a:t>8.4.2012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A0B3-B3B8-43E8-8415-BD8B9A3FF8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D25-4135-47BE-9FBA-2F01EC4854F0}" type="datetimeFigureOut">
              <a:rPr lang="cs-CZ" smtClean="0"/>
              <a:t>8.4.2012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A0B3-B3B8-43E8-8415-BD8B9A3FF8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D25-4135-47BE-9FBA-2F01EC4854F0}" type="datetimeFigureOut">
              <a:rPr lang="cs-CZ" smtClean="0"/>
              <a:t>8.4.2012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A0B3-B3B8-43E8-8415-BD8B9A3FF8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8BD25-4135-47BE-9FBA-2F01EC4854F0}" type="datetimeFigureOut">
              <a:rPr lang="cs-CZ" smtClean="0"/>
              <a:t>8.4.2012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A0B3-B3B8-43E8-8415-BD8B9A3FF8F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330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8BD25-4135-47BE-9FBA-2F01EC4854F0}" type="datetimeFigureOut">
              <a:rPr lang="cs-CZ" smtClean="0"/>
              <a:t>8.4.2012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8A0B3-B3B8-43E8-8415-BD8B9A3FF8F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f0RrQ62jw8&amp;feature=relate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nZNEbo-Zzo&amp;feature=rela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aborigine1-1gixjuq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cs-CZ" sz="7200" b="1" dirty="0" err="1" smtClean="0">
                <a:latin typeface="Curlz MT" pitchFamily="82" charset="0"/>
              </a:rPr>
              <a:t>The</a:t>
            </a:r>
            <a:r>
              <a:rPr lang="cs-CZ" sz="7200" b="1" dirty="0" smtClean="0">
                <a:latin typeface="Curlz MT" pitchFamily="82" charset="0"/>
              </a:rPr>
              <a:t> </a:t>
            </a:r>
            <a:r>
              <a:rPr lang="cs-CZ" sz="7200" b="1" dirty="0" err="1" smtClean="0">
                <a:latin typeface="Curlz MT" pitchFamily="82" charset="0"/>
              </a:rPr>
              <a:t>Rainbow</a:t>
            </a:r>
            <a:r>
              <a:rPr lang="cs-CZ" sz="7200" b="1" dirty="0" smtClean="0">
                <a:latin typeface="Curlz MT" pitchFamily="82" charset="0"/>
              </a:rPr>
              <a:t> Spirit</a:t>
            </a:r>
            <a:endParaRPr lang="cs-CZ" sz="7200" b="1" dirty="0">
              <a:latin typeface="Curlz MT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5589240"/>
          </a:xfrm>
        </p:spPr>
        <p:txBody>
          <a:bodyPr>
            <a:normAutofit/>
          </a:bodyPr>
          <a:lstStyle/>
          <a:p>
            <a:r>
              <a:rPr lang="cs-CZ" sz="4000" b="1" dirty="0" err="1" smtClean="0">
                <a:latin typeface="Chiller" pitchFamily="82" charset="0"/>
              </a:rPr>
              <a:t>Who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is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the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Rainbow</a:t>
            </a:r>
            <a:r>
              <a:rPr lang="cs-CZ" sz="4000" b="1" dirty="0" smtClean="0">
                <a:latin typeface="Chiller" pitchFamily="82" charset="0"/>
              </a:rPr>
              <a:t> Spirit?</a:t>
            </a:r>
          </a:p>
          <a:p>
            <a:r>
              <a:rPr lang="cs-CZ" sz="4000" b="1" dirty="0" smtClean="0">
                <a:latin typeface="Chiller" pitchFamily="82" charset="0"/>
              </a:rPr>
              <a:t>Symbol – </a:t>
            </a:r>
            <a:r>
              <a:rPr lang="cs-CZ" sz="4000" b="1" dirty="0" err="1" smtClean="0">
                <a:latin typeface="Chiller" pitchFamily="82" charset="0"/>
              </a:rPr>
              <a:t>life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and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rebirth</a:t>
            </a:r>
            <a:endParaRPr lang="cs-CZ" sz="4000" b="1" dirty="0" smtClean="0">
              <a:latin typeface="Chiller" pitchFamily="82" charset="0"/>
            </a:endParaRPr>
          </a:p>
          <a:p>
            <a:r>
              <a:rPr lang="cs-CZ" sz="4000" b="1" dirty="0" err="1" smtClean="0">
                <a:latin typeface="Chiller" pitchFamily="82" charset="0"/>
              </a:rPr>
              <a:t>The</a:t>
            </a:r>
            <a:r>
              <a:rPr lang="cs-CZ" sz="4000" b="1" dirty="0" smtClean="0">
                <a:latin typeface="Chiller" pitchFamily="82" charset="0"/>
              </a:rPr>
              <a:t> „</a:t>
            </a:r>
            <a:r>
              <a:rPr lang="cs-CZ" sz="4000" b="1" dirty="0" err="1">
                <a:latin typeface="Chiller" pitchFamily="82" charset="0"/>
              </a:rPr>
              <a:t>D</a:t>
            </a:r>
            <a:r>
              <a:rPr lang="cs-CZ" sz="4000" b="1" dirty="0" err="1" smtClean="0">
                <a:latin typeface="Chiller" pitchFamily="82" charset="0"/>
              </a:rPr>
              <a:t>reaming</a:t>
            </a:r>
            <a:r>
              <a:rPr lang="cs-CZ" sz="4000" b="1" dirty="0" smtClean="0">
                <a:latin typeface="Chiller" pitchFamily="82" charset="0"/>
              </a:rPr>
              <a:t>“</a:t>
            </a:r>
          </a:p>
          <a:p>
            <a:pPr>
              <a:buNone/>
            </a:pPr>
            <a:endParaRPr lang="cs-CZ" sz="4400" b="1" dirty="0" smtClean="0">
              <a:latin typeface="Chiller" pitchFamily="82" charset="0"/>
            </a:endParaRPr>
          </a:p>
        </p:txBody>
      </p:sp>
      <p:pic>
        <p:nvPicPr>
          <p:cNvPr id="6" name="Obrázek 5" descr="transform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300630"/>
            <a:ext cx="5904656" cy="3557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6600" b="1" dirty="0" err="1" smtClean="0">
                <a:latin typeface="Curlz MT" pitchFamily="82" charset="0"/>
              </a:rPr>
              <a:t>The</a:t>
            </a:r>
            <a:r>
              <a:rPr lang="cs-CZ" sz="6600" b="1" dirty="0" smtClean="0">
                <a:latin typeface="Curlz MT" pitchFamily="82" charset="0"/>
              </a:rPr>
              <a:t> </a:t>
            </a:r>
            <a:r>
              <a:rPr lang="cs-CZ" sz="6600" b="1" dirty="0" err="1" smtClean="0">
                <a:latin typeface="Curlz MT" pitchFamily="82" charset="0"/>
              </a:rPr>
              <a:t>Rainbow</a:t>
            </a:r>
            <a:r>
              <a:rPr lang="cs-CZ" sz="6600" b="1" dirty="0" smtClean="0">
                <a:latin typeface="Curlz MT" pitchFamily="82" charset="0"/>
              </a:rPr>
              <a:t> Spirit</a:t>
            </a:r>
            <a:endParaRPr lang="cs-CZ" sz="6600" b="1" dirty="0">
              <a:latin typeface="Curlz MT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445224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5400" b="1" dirty="0" smtClean="0">
              <a:latin typeface="Chiller" pitchFamily="82" charset="0"/>
            </a:endParaRPr>
          </a:p>
          <a:p>
            <a:pPr>
              <a:buNone/>
            </a:pP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  </a:t>
            </a:r>
          </a:p>
          <a:p>
            <a:pPr>
              <a:buNone/>
            </a:pPr>
            <a:endParaRPr lang="cs-CZ" sz="3600" b="1" i="1" dirty="0">
              <a:latin typeface="Angsana New" pitchFamily="18" charset="-34"/>
              <a:cs typeface="Angsana New" pitchFamily="18" charset="-34"/>
            </a:endParaRPr>
          </a:p>
          <a:p>
            <a:pPr algn="just">
              <a:buNone/>
            </a:pPr>
            <a:endParaRPr lang="cs-CZ" sz="3600" b="1" i="1" dirty="0" smtClean="0">
              <a:latin typeface="Angsana New" pitchFamily="18" charset="-34"/>
              <a:cs typeface="Angsana New" pitchFamily="18" charset="-34"/>
            </a:endParaRPr>
          </a:p>
          <a:p>
            <a:pPr algn="just">
              <a:buNone/>
            </a:pP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    „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The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Rainbow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Spirit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is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the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symbol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of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the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new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day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which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dawns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(úsvit)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after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the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rain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sent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by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the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Rainbow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Spirit.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The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rainbow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that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appears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in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the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sky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is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the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peace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after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the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storm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,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the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promise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of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God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to care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for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all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cs-CZ" sz="3600" b="1" i="1" dirty="0" err="1" smtClean="0">
                <a:latin typeface="Angsana New" pitchFamily="18" charset="-34"/>
                <a:cs typeface="Angsana New" pitchFamily="18" charset="-34"/>
              </a:rPr>
              <a:t>creation</a:t>
            </a:r>
            <a:r>
              <a:rPr lang="cs-CZ" sz="3600" b="1" i="1" dirty="0" smtClean="0">
                <a:latin typeface="Angsana New" pitchFamily="18" charset="-34"/>
                <a:cs typeface="Angsana New" pitchFamily="18" charset="-34"/>
              </a:rPr>
              <a:t>.“ (Genesis 9)</a:t>
            </a:r>
            <a:endParaRPr lang="cs-CZ" sz="3600" b="1" i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Obrázek 3" descr="du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488832" cy="2895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5400" b="1" dirty="0" err="1" smtClean="0">
                <a:latin typeface="Curlz MT" pitchFamily="82" charset="0"/>
              </a:rPr>
              <a:t>The</a:t>
            </a:r>
            <a:r>
              <a:rPr lang="cs-CZ" sz="5400" b="1" dirty="0" smtClean="0">
                <a:latin typeface="Curlz MT" pitchFamily="82" charset="0"/>
              </a:rPr>
              <a:t> </a:t>
            </a:r>
            <a:r>
              <a:rPr lang="cs-CZ" sz="5400" b="1" dirty="0" err="1">
                <a:latin typeface="Curlz MT" pitchFamily="82" charset="0"/>
              </a:rPr>
              <a:t>S</a:t>
            </a:r>
            <a:r>
              <a:rPr lang="cs-CZ" sz="5400" b="1" dirty="0" err="1" smtClean="0">
                <a:latin typeface="Curlz MT" pitchFamily="82" charset="0"/>
              </a:rPr>
              <a:t>ources</a:t>
            </a:r>
            <a:r>
              <a:rPr lang="cs-CZ" sz="5400" b="1" dirty="0" smtClean="0">
                <a:latin typeface="Curlz MT" pitchFamily="82" charset="0"/>
              </a:rPr>
              <a:t> </a:t>
            </a:r>
            <a:r>
              <a:rPr lang="cs-CZ" sz="5400" b="1" dirty="0" err="1" smtClean="0">
                <a:latin typeface="Curlz MT" pitchFamily="82" charset="0"/>
              </a:rPr>
              <a:t>Of</a:t>
            </a:r>
            <a:r>
              <a:rPr lang="cs-CZ" sz="5400" b="1" dirty="0" smtClean="0">
                <a:latin typeface="Curlz MT" pitchFamily="82" charset="0"/>
              </a:rPr>
              <a:t> </a:t>
            </a:r>
            <a:r>
              <a:rPr lang="cs-CZ" sz="5400" b="1" dirty="0" err="1" smtClean="0">
                <a:latin typeface="Curlz MT" pitchFamily="82" charset="0"/>
              </a:rPr>
              <a:t>Rainbow</a:t>
            </a:r>
            <a:r>
              <a:rPr lang="cs-CZ" sz="5400" b="1" dirty="0" smtClean="0">
                <a:latin typeface="Curlz MT" pitchFamily="82" charset="0"/>
              </a:rPr>
              <a:t> Spirit </a:t>
            </a:r>
            <a:r>
              <a:rPr lang="cs-CZ" sz="5400" b="1" dirty="0" err="1" smtClean="0">
                <a:latin typeface="Curlz MT" pitchFamily="82" charset="0"/>
              </a:rPr>
              <a:t>Theology</a:t>
            </a:r>
            <a:endParaRPr lang="cs-CZ" sz="5400" b="1" dirty="0">
              <a:latin typeface="Curlz MT" pitchFamily="82" charset="0"/>
            </a:endParaRPr>
          </a:p>
        </p:txBody>
      </p:sp>
      <p:pic>
        <p:nvPicPr>
          <p:cNvPr id="5" name="Zástupný symbol pro obsah 4" descr="Qld_region_map_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398315" y="1773238"/>
            <a:ext cx="4347369" cy="4751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 err="1" smtClean="0">
                <a:latin typeface="Curlz MT" pitchFamily="82" charset="0"/>
              </a:rPr>
              <a:t>The</a:t>
            </a:r>
            <a:r>
              <a:rPr lang="cs-CZ" b="1" dirty="0" smtClean="0">
                <a:latin typeface="Curlz MT" pitchFamily="82" charset="0"/>
              </a:rPr>
              <a:t> </a:t>
            </a:r>
            <a:r>
              <a:rPr lang="cs-CZ" b="1" dirty="0" err="1" smtClean="0">
                <a:latin typeface="Curlz MT" pitchFamily="82" charset="0"/>
              </a:rPr>
              <a:t>Sources</a:t>
            </a:r>
            <a:r>
              <a:rPr lang="cs-CZ" b="1" dirty="0" smtClean="0">
                <a:latin typeface="Curlz MT" pitchFamily="82" charset="0"/>
              </a:rPr>
              <a:t> </a:t>
            </a:r>
            <a:r>
              <a:rPr lang="cs-CZ" b="1" dirty="0" err="1" smtClean="0">
                <a:latin typeface="Curlz MT" pitchFamily="82" charset="0"/>
              </a:rPr>
              <a:t>Of</a:t>
            </a:r>
            <a:r>
              <a:rPr lang="cs-CZ" b="1" dirty="0" smtClean="0">
                <a:latin typeface="Curlz MT" pitchFamily="82" charset="0"/>
              </a:rPr>
              <a:t> </a:t>
            </a:r>
            <a:r>
              <a:rPr lang="cs-CZ" b="1" dirty="0" err="1" smtClean="0">
                <a:latin typeface="Curlz MT" pitchFamily="82" charset="0"/>
              </a:rPr>
              <a:t>Rainbow</a:t>
            </a:r>
            <a:r>
              <a:rPr lang="cs-CZ" b="1" dirty="0" smtClean="0">
                <a:latin typeface="Curlz MT" pitchFamily="82" charset="0"/>
              </a:rPr>
              <a:t> Spirit </a:t>
            </a:r>
            <a:r>
              <a:rPr lang="cs-CZ" b="1" dirty="0" err="1" smtClean="0">
                <a:latin typeface="Curlz MT" pitchFamily="82" charset="0"/>
              </a:rPr>
              <a:t>Theology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cs-CZ" sz="4000" b="1" dirty="0" err="1" smtClean="0">
                <a:latin typeface="Chiller" pitchFamily="82" charset="0"/>
              </a:rPr>
              <a:t>The</a:t>
            </a:r>
            <a:r>
              <a:rPr lang="cs-CZ" sz="4000" b="1" dirty="0" smtClean="0">
                <a:latin typeface="Chiller" pitchFamily="82" charset="0"/>
              </a:rPr>
              <a:t> model </a:t>
            </a:r>
            <a:r>
              <a:rPr lang="cs-CZ" sz="4000" b="1" dirty="0" err="1" smtClean="0">
                <a:latin typeface="Chiller" pitchFamily="82" charset="0"/>
              </a:rPr>
              <a:t>their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theology</a:t>
            </a:r>
            <a:r>
              <a:rPr lang="cs-CZ" sz="4000" b="1" dirty="0" smtClean="0">
                <a:latin typeface="Chiller" pitchFamily="82" charset="0"/>
              </a:rPr>
              <a:t>:</a:t>
            </a:r>
          </a:p>
          <a:p>
            <a:pPr>
              <a:buNone/>
            </a:pPr>
            <a:endParaRPr lang="cs-CZ" sz="4000" b="1" dirty="0" smtClean="0">
              <a:latin typeface="Chiller" pitchFamily="82" charset="0"/>
            </a:endParaRPr>
          </a:p>
          <a:p>
            <a:pPr algn="just"/>
            <a:endParaRPr lang="cs-CZ" dirty="0"/>
          </a:p>
        </p:txBody>
      </p:sp>
      <p:pic>
        <p:nvPicPr>
          <p:cNvPr id="4" name="Obrázek 3" descr="aborigines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339752" y="2276872"/>
            <a:ext cx="4320480" cy="4332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800" b="1" dirty="0" err="1" smtClean="0">
                <a:latin typeface="Curlz MT" pitchFamily="82" charset="0"/>
              </a:rPr>
              <a:t>The</a:t>
            </a:r>
            <a:r>
              <a:rPr lang="cs-CZ" sz="4800" b="1" dirty="0" smtClean="0">
                <a:latin typeface="Curlz MT" pitchFamily="82" charset="0"/>
              </a:rPr>
              <a:t> </a:t>
            </a:r>
            <a:r>
              <a:rPr lang="cs-CZ" sz="4800" b="1" dirty="0" err="1" smtClean="0">
                <a:latin typeface="Curlz MT" pitchFamily="82" charset="0"/>
              </a:rPr>
              <a:t>Sources</a:t>
            </a:r>
            <a:r>
              <a:rPr lang="cs-CZ" sz="4800" b="1" dirty="0" smtClean="0">
                <a:latin typeface="Curlz MT" pitchFamily="82" charset="0"/>
              </a:rPr>
              <a:t> </a:t>
            </a:r>
            <a:r>
              <a:rPr lang="cs-CZ" sz="4800" b="1" dirty="0" err="1" smtClean="0">
                <a:latin typeface="Curlz MT" pitchFamily="82" charset="0"/>
              </a:rPr>
              <a:t>Of</a:t>
            </a:r>
            <a:r>
              <a:rPr lang="cs-CZ" sz="4800" b="1" dirty="0" smtClean="0">
                <a:latin typeface="Curlz MT" pitchFamily="82" charset="0"/>
              </a:rPr>
              <a:t> </a:t>
            </a:r>
            <a:r>
              <a:rPr lang="cs-CZ" sz="4800" b="1" dirty="0" err="1" smtClean="0">
                <a:latin typeface="Curlz MT" pitchFamily="82" charset="0"/>
              </a:rPr>
              <a:t>Rainbow</a:t>
            </a:r>
            <a:r>
              <a:rPr lang="cs-CZ" sz="4800" b="1" dirty="0" smtClean="0">
                <a:latin typeface="Curlz MT" pitchFamily="82" charset="0"/>
              </a:rPr>
              <a:t> Spirit </a:t>
            </a:r>
            <a:r>
              <a:rPr lang="cs-CZ" sz="4800" b="1" dirty="0" err="1" smtClean="0">
                <a:latin typeface="Curlz MT" pitchFamily="82" charset="0"/>
              </a:rPr>
              <a:t>Theology</a:t>
            </a:r>
            <a:endParaRPr lang="cs-CZ" sz="4800" dirty="0"/>
          </a:p>
        </p:txBody>
      </p:sp>
      <p:pic>
        <p:nvPicPr>
          <p:cNvPr id="4" name="Zástupný symbol pro obsah 3" descr="snake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" y="1772816"/>
            <a:ext cx="4990232" cy="5085184"/>
          </a:xfrm>
        </p:spPr>
      </p:pic>
      <p:pic>
        <p:nvPicPr>
          <p:cNvPr id="5" name="Obrázek 4" descr="snake2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2483768" y="3113584"/>
            <a:ext cx="3814686" cy="3744416"/>
          </a:xfrm>
          <a:prstGeom prst="rect">
            <a:avLst/>
          </a:prstGeom>
        </p:spPr>
      </p:pic>
      <p:pic>
        <p:nvPicPr>
          <p:cNvPr id="6" name="Obrázek 5" descr="snake3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432789" y="1772816"/>
            <a:ext cx="4711211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cs-CZ" sz="8000" b="1" dirty="0" err="1" smtClean="0">
                <a:latin typeface="Curlz MT" pitchFamily="82" charset="0"/>
              </a:rPr>
              <a:t>The</a:t>
            </a:r>
            <a:r>
              <a:rPr lang="cs-CZ" sz="8000" b="1" dirty="0" smtClean="0">
                <a:latin typeface="Curlz MT" pitchFamily="82" charset="0"/>
              </a:rPr>
              <a:t> </a:t>
            </a:r>
            <a:r>
              <a:rPr lang="cs-CZ" sz="8000" b="1" dirty="0" err="1" smtClean="0">
                <a:latin typeface="Curlz MT" pitchFamily="82" charset="0"/>
              </a:rPr>
              <a:t>Land</a:t>
            </a:r>
            <a:endParaRPr lang="cs-CZ" sz="8000" b="1" dirty="0">
              <a:latin typeface="Curlz MT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257800"/>
          </a:xfrm>
        </p:spPr>
        <p:txBody>
          <a:bodyPr>
            <a:normAutofit lnSpcReduction="10000"/>
          </a:bodyPr>
          <a:lstStyle/>
          <a:p>
            <a:endParaRPr lang="cs-CZ" sz="4000" b="1" dirty="0" smtClean="0">
              <a:latin typeface="Chiller" pitchFamily="82" charset="0"/>
            </a:endParaRPr>
          </a:p>
          <a:p>
            <a:endParaRPr lang="cs-CZ" sz="4000" b="1" dirty="0">
              <a:latin typeface="Chiller" pitchFamily="82" charset="0"/>
            </a:endParaRPr>
          </a:p>
          <a:p>
            <a:r>
              <a:rPr lang="cs-CZ" sz="4000" b="1" dirty="0" err="1" smtClean="0">
                <a:latin typeface="Chiller" pitchFamily="82" charset="0"/>
              </a:rPr>
              <a:t>Strong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>
                <a:latin typeface="Chiller" pitchFamily="82" charset="0"/>
              </a:rPr>
              <a:t>relation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>
                <a:latin typeface="Chiller" pitchFamily="82" charset="0"/>
              </a:rPr>
              <a:t>between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>
                <a:latin typeface="Chiller" pitchFamily="82" charset="0"/>
              </a:rPr>
              <a:t>Aborigines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>
                <a:latin typeface="Chiller" pitchFamily="82" charset="0"/>
              </a:rPr>
              <a:t>and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>
                <a:latin typeface="Chiller" pitchFamily="82" charset="0"/>
              </a:rPr>
              <a:t>the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land</a:t>
            </a:r>
            <a:endParaRPr lang="cs-CZ" sz="4000" b="1" dirty="0" smtClean="0">
              <a:latin typeface="Chiller" pitchFamily="82" charset="0"/>
            </a:endParaRPr>
          </a:p>
          <a:p>
            <a:r>
              <a:rPr lang="cs-CZ" sz="4000" b="1" dirty="0" err="1" smtClean="0">
                <a:latin typeface="Chiller" pitchFamily="82" charset="0"/>
              </a:rPr>
              <a:t>The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Creator</a:t>
            </a:r>
            <a:r>
              <a:rPr lang="cs-CZ" sz="4000" b="1" dirty="0" smtClean="0">
                <a:latin typeface="Chiller" pitchFamily="82" charset="0"/>
              </a:rPr>
              <a:t> Spirit </a:t>
            </a:r>
            <a:r>
              <a:rPr lang="cs-CZ" sz="4000" b="1" dirty="0" err="1" smtClean="0">
                <a:latin typeface="Chiller" pitchFamily="82" charset="0"/>
              </a:rPr>
              <a:t>is</a:t>
            </a:r>
            <a:r>
              <a:rPr lang="cs-CZ" sz="4000" b="1" dirty="0" smtClean="0">
                <a:latin typeface="Chiller" pitchFamily="82" charset="0"/>
              </a:rPr>
              <a:t> a </a:t>
            </a:r>
            <a:r>
              <a:rPr lang="cs-CZ" sz="4000" b="1" dirty="0" err="1" smtClean="0">
                <a:latin typeface="Chiller" pitchFamily="82" charset="0"/>
              </a:rPr>
              <a:t>landowner</a:t>
            </a:r>
            <a:r>
              <a:rPr lang="cs-CZ" sz="4000" b="1" dirty="0" smtClean="0">
                <a:latin typeface="Chiller" pitchFamily="82" charset="0"/>
              </a:rPr>
              <a:t> (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majitel půdy</a:t>
            </a:r>
            <a:r>
              <a:rPr lang="cs-CZ" sz="4000" b="1" dirty="0" smtClean="0">
                <a:latin typeface="Chiller" pitchFamily="82" charset="0"/>
              </a:rPr>
              <a:t>), </a:t>
            </a:r>
            <a:r>
              <a:rPr lang="cs-CZ" sz="4000" b="1" dirty="0" err="1" smtClean="0">
                <a:latin typeface="Chiller" pitchFamily="82" charset="0"/>
              </a:rPr>
              <a:t>while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humans</a:t>
            </a:r>
            <a:r>
              <a:rPr lang="cs-CZ" sz="4000" b="1" dirty="0" smtClean="0">
                <a:latin typeface="Chiller" pitchFamily="82" charset="0"/>
              </a:rPr>
              <a:t> are </a:t>
            </a:r>
            <a:r>
              <a:rPr lang="cs-CZ" sz="4000" b="1" dirty="0" err="1" smtClean="0">
                <a:latin typeface="Chiller" pitchFamily="82" charset="0"/>
              </a:rPr>
              <a:t>only</a:t>
            </a:r>
            <a:r>
              <a:rPr lang="cs-CZ" sz="4000" b="1" dirty="0" smtClean="0">
                <a:latin typeface="Chiller" pitchFamily="82" charset="0"/>
              </a:rPr>
              <a:t> regent (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správce</a:t>
            </a:r>
            <a:r>
              <a:rPr lang="cs-CZ" sz="4000" b="1" dirty="0" smtClean="0">
                <a:latin typeface="Chiller" pitchFamily="82" charset="0"/>
              </a:rPr>
              <a:t>) </a:t>
            </a:r>
            <a:r>
              <a:rPr lang="cs-CZ" sz="4000" b="1" dirty="0" err="1" smtClean="0">
                <a:latin typeface="Chiller" pitchFamily="82" charset="0"/>
              </a:rPr>
              <a:t>of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the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land</a:t>
            </a:r>
            <a:endParaRPr lang="cs-CZ" sz="4000" b="1" dirty="0" smtClean="0">
              <a:latin typeface="Chiller" pitchFamily="82" charset="0"/>
            </a:endParaRPr>
          </a:p>
          <a:p>
            <a:r>
              <a:rPr lang="cs-CZ" sz="4000" b="1" dirty="0" smtClean="0">
                <a:latin typeface="Chiller" pitchFamily="82" charset="0"/>
              </a:rPr>
              <a:t>Western </a:t>
            </a:r>
            <a:r>
              <a:rPr lang="cs-CZ" sz="4000" b="1" dirty="0" err="1" smtClean="0">
                <a:latin typeface="Chiller" pitchFamily="82" charset="0"/>
              </a:rPr>
              <a:t>urbanites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have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so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pillaged</a:t>
            </a:r>
            <a:r>
              <a:rPr lang="cs-CZ" sz="4000" b="1" dirty="0" smtClean="0">
                <a:latin typeface="Chiller" pitchFamily="82" charset="0"/>
              </a:rPr>
              <a:t> (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loupit, plenit</a:t>
            </a:r>
            <a:r>
              <a:rPr lang="cs-CZ" sz="4000" b="1" dirty="0" smtClean="0">
                <a:latin typeface="Chiller" pitchFamily="82" charset="0"/>
                <a:cs typeface="Times New Roman" pitchFamily="18" charset="0"/>
              </a:rPr>
              <a:t>) </a:t>
            </a:r>
            <a:r>
              <a:rPr lang="cs-CZ" sz="4000" b="1" dirty="0" err="1" smtClean="0">
                <a:latin typeface="Chiller" pitchFamily="82" charset="0"/>
                <a:cs typeface="Times New Roman" pitchFamily="18" charset="0"/>
              </a:rPr>
              <a:t>the</a:t>
            </a:r>
            <a:r>
              <a:rPr lang="cs-CZ" sz="4000" b="1" dirty="0" smtClean="0">
                <a:latin typeface="Chiller" pitchFamily="82" charset="0"/>
                <a:cs typeface="Times New Roman" pitchFamily="18" charset="0"/>
              </a:rPr>
              <a:t> </a:t>
            </a:r>
            <a:r>
              <a:rPr lang="cs-CZ" sz="4000" b="1" dirty="0" err="1" smtClean="0">
                <a:latin typeface="Chiller" pitchFamily="82" charset="0"/>
                <a:cs typeface="Times New Roman" pitchFamily="18" charset="0"/>
              </a:rPr>
              <a:t>land</a:t>
            </a:r>
            <a:r>
              <a:rPr lang="cs-CZ" sz="4000" b="1" dirty="0" smtClean="0">
                <a:latin typeface="Chiller" pitchFamily="82" charset="0"/>
                <a:cs typeface="Times New Roman" pitchFamily="18" charset="0"/>
              </a:rPr>
              <a:t>, </a:t>
            </a:r>
            <a:r>
              <a:rPr lang="cs-CZ" sz="4000" b="1" dirty="0" err="1" smtClean="0">
                <a:latin typeface="Chiller" pitchFamily="82" charset="0"/>
                <a:cs typeface="Times New Roman" pitchFamily="18" charset="0"/>
              </a:rPr>
              <a:t>the</a:t>
            </a:r>
            <a:r>
              <a:rPr lang="cs-CZ" sz="4000" b="1" dirty="0" smtClean="0">
                <a:latin typeface="Chiller" pitchFamily="82" charset="0"/>
                <a:cs typeface="Times New Roman" pitchFamily="18" charset="0"/>
              </a:rPr>
              <a:t> </a:t>
            </a:r>
            <a:r>
              <a:rPr lang="cs-CZ" sz="4000" b="1" dirty="0" err="1" smtClean="0">
                <a:latin typeface="Chiller" pitchFamily="82" charset="0"/>
                <a:cs typeface="Times New Roman" pitchFamily="18" charset="0"/>
              </a:rPr>
              <a:t>ecosystem</a:t>
            </a:r>
            <a:endParaRPr lang="cs-CZ" sz="4000" b="1" dirty="0" smtClean="0">
              <a:latin typeface="Chiller" pitchFamily="82" charset="0"/>
              <a:cs typeface="Times New Roman" pitchFamily="18" charset="0"/>
            </a:endParaRPr>
          </a:p>
          <a:p>
            <a:r>
              <a:rPr lang="cs-CZ" sz="4000" b="1" dirty="0" err="1" smtClean="0">
                <a:latin typeface="Chiller" pitchFamily="82" charset="0"/>
                <a:cs typeface="Times New Roman" pitchFamily="18" charset="0"/>
              </a:rPr>
              <a:t>They</a:t>
            </a:r>
            <a:r>
              <a:rPr lang="cs-CZ" sz="4000" b="1" dirty="0" smtClean="0">
                <a:latin typeface="Chiller" pitchFamily="82" charset="0"/>
                <a:cs typeface="Times New Roman" pitchFamily="18" charset="0"/>
              </a:rPr>
              <a:t> </a:t>
            </a:r>
            <a:r>
              <a:rPr lang="cs-CZ" sz="4000" b="1" dirty="0" err="1" smtClean="0">
                <a:latin typeface="Chiller" pitchFamily="82" charset="0"/>
                <a:cs typeface="Times New Roman" pitchFamily="18" charset="0"/>
              </a:rPr>
              <a:t>clowned</a:t>
            </a:r>
            <a:r>
              <a:rPr lang="cs-CZ" sz="4000" b="1" dirty="0" smtClean="0">
                <a:latin typeface="Chiller" pitchFamily="82" charset="0"/>
                <a:cs typeface="Times New Roman" pitchFamily="18" charset="0"/>
              </a:rPr>
              <a:t> </a:t>
            </a:r>
            <a:r>
              <a:rPr lang="cs-CZ" sz="4000" b="1" dirty="0" err="1" smtClean="0">
                <a:latin typeface="Chiller" pitchFamily="82" charset="0"/>
                <a:cs typeface="Times New Roman" pitchFamily="18" charset="0"/>
              </a:rPr>
              <a:t>aborigines</a:t>
            </a:r>
            <a:endParaRPr lang="cs-CZ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l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744416" cy="1584176"/>
          </a:xfrm>
          <a:prstGeom prst="rect">
            <a:avLst/>
          </a:prstGeom>
        </p:spPr>
      </p:pic>
      <p:pic>
        <p:nvPicPr>
          <p:cNvPr id="5" name="Obrázek 4" descr="r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40768"/>
            <a:ext cx="4104455" cy="1540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6600" b="1" dirty="0" err="1" smtClean="0">
                <a:latin typeface="Curlz MT" pitchFamily="82" charset="0"/>
              </a:rPr>
              <a:t>The</a:t>
            </a:r>
            <a:r>
              <a:rPr lang="cs-CZ" sz="6600" b="1" dirty="0" smtClean="0">
                <a:latin typeface="Curlz MT" pitchFamily="82" charset="0"/>
              </a:rPr>
              <a:t> </a:t>
            </a:r>
            <a:r>
              <a:rPr lang="cs-CZ" sz="6600" b="1" dirty="0" err="1" smtClean="0">
                <a:latin typeface="Curlz MT" pitchFamily="82" charset="0"/>
              </a:rPr>
              <a:t>Land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445224"/>
          </a:xfrm>
        </p:spPr>
        <p:txBody>
          <a:bodyPr>
            <a:normAutofit/>
          </a:bodyPr>
          <a:lstStyle/>
          <a:p>
            <a:r>
              <a:rPr lang="cs-CZ" sz="4400" b="1" dirty="0" err="1" smtClean="0">
                <a:latin typeface="Chiller" pitchFamily="82" charset="0"/>
              </a:rPr>
              <a:t>Deep</a:t>
            </a:r>
            <a:r>
              <a:rPr lang="cs-CZ" sz="4400" b="1" dirty="0" smtClean="0">
                <a:latin typeface="Chiller" pitchFamily="82" charset="0"/>
              </a:rPr>
              <a:t> </a:t>
            </a:r>
            <a:r>
              <a:rPr lang="cs-CZ" sz="4400" b="1" dirty="0" err="1" smtClean="0">
                <a:latin typeface="Chiller" pitchFamily="82" charset="0"/>
              </a:rPr>
              <a:t>spiritual</a:t>
            </a:r>
            <a:r>
              <a:rPr lang="cs-CZ" sz="4400" b="1" dirty="0" smtClean="0">
                <a:latin typeface="Chiller" pitchFamily="82" charset="0"/>
              </a:rPr>
              <a:t> </a:t>
            </a:r>
            <a:r>
              <a:rPr lang="cs-CZ" sz="4400" b="1" dirty="0" err="1" smtClean="0">
                <a:latin typeface="Chiller" pitchFamily="82" charset="0"/>
              </a:rPr>
              <a:t>crisis</a:t>
            </a:r>
            <a:r>
              <a:rPr lang="cs-CZ" sz="4400" b="1" dirty="0" smtClean="0">
                <a:latin typeface="Chiller" pitchFamily="82" charset="0"/>
              </a:rPr>
              <a:t> </a:t>
            </a:r>
            <a:r>
              <a:rPr lang="cs-CZ" sz="4400" b="1" dirty="0" smtClean="0">
                <a:latin typeface="Chiller" pitchFamily="82" charset="0"/>
                <a:sym typeface="Wingdings" pitchFamily="2" charset="2"/>
              </a:rPr>
              <a:t> -&gt; </a:t>
            </a:r>
            <a:r>
              <a:rPr lang="cs-CZ" sz="4400" b="1" dirty="0" err="1" smtClean="0">
                <a:latin typeface="Chiller" pitchFamily="82" charset="0"/>
                <a:sym typeface="Wingdings" pitchFamily="2" charset="2"/>
              </a:rPr>
              <a:t>seizing</a:t>
            </a:r>
            <a:r>
              <a:rPr lang="cs-CZ" sz="4400" b="1" dirty="0" smtClean="0">
                <a:latin typeface="Chiller" pitchFamily="82" charset="0"/>
                <a:sym typeface="Wingdings" pitchFamily="2" charset="2"/>
              </a:rPr>
              <a:t> (obsazování) </a:t>
            </a:r>
            <a:r>
              <a:rPr lang="cs-CZ" sz="4400" b="1" dirty="0" err="1" smtClean="0">
                <a:latin typeface="Chiller" pitchFamily="82" charset="0"/>
                <a:sym typeface="Wingdings" pitchFamily="2" charset="2"/>
              </a:rPr>
              <a:t>of</a:t>
            </a:r>
            <a:r>
              <a:rPr lang="cs-CZ" sz="4400" b="1" dirty="0" smtClean="0">
                <a:latin typeface="Chiller" pitchFamily="82" charset="0"/>
                <a:sym typeface="Wingdings" pitchFamily="2" charset="2"/>
              </a:rPr>
              <a:t> </a:t>
            </a:r>
            <a:r>
              <a:rPr lang="cs-CZ" sz="4400" b="1" dirty="0" err="1" smtClean="0">
                <a:latin typeface="Chiller" pitchFamily="82" charset="0"/>
                <a:sym typeface="Wingdings" pitchFamily="2" charset="2"/>
              </a:rPr>
              <a:t>the</a:t>
            </a:r>
            <a:r>
              <a:rPr lang="cs-CZ" sz="4400" b="1" dirty="0" smtClean="0">
                <a:latin typeface="Chiller" pitchFamily="82" charset="0"/>
                <a:sym typeface="Wingdings" pitchFamily="2" charset="2"/>
              </a:rPr>
              <a:t> </a:t>
            </a:r>
            <a:r>
              <a:rPr lang="cs-CZ" sz="4400" b="1" dirty="0" err="1" smtClean="0">
                <a:latin typeface="Chiller" pitchFamily="82" charset="0"/>
                <a:sym typeface="Wingdings" pitchFamily="2" charset="2"/>
              </a:rPr>
              <a:t>land</a:t>
            </a:r>
            <a:r>
              <a:rPr lang="cs-CZ" sz="4400" b="1" dirty="0" smtClean="0">
                <a:latin typeface="Chiller" pitchFamily="82" charset="0"/>
                <a:sym typeface="Wingdings" pitchFamily="2" charset="2"/>
              </a:rPr>
              <a:t> by </a:t>
            </a:r>
            <a:r>
              <a:rPr lang="cs-CZ" sz="4400" b="1" dirty="0" err="1" smtClean="0">
                <a:latin typeface="Chiller" pitchFamily="82" charset="0"/>
                <a:sym typeface="Wingdings" pitchFamily="2" charset="2"/>
              </a:rPr>
              <a:t>immigrants</a:t>
            </a:r>
            <a:endParaRPr lang="cs-CZ" sz="4400" b="1" dirty="0" smtClean="0">
              <a:latin typeface="Chiller" pitchFamily="82" charset="0"/>
              <a:sym typeface="Wingdings" pitchFamily="2" charset="2"/>
            </a:endParaRPr>
          </a:p>
          <a:p>
            <a:endParaRPr lang="cs-CZ" sz="4400" b="1" dirty="0" smtClean="0">
              <a:latin typeface="Chiller" pitchFamily="82" charset="0"/>
              <a:sym typeface="Wingdings" pitchFamily="2" charset="2"/>
            </a:endParaRPr>
          </a:p>
          <a:p>
            <a:endParaRPr lang="cs-CZ" sz="4400" b="1" dirty="0">
              <a:latin typeface="Chiller" pitchFamily="82" charset="0"/>
            </a:endParaRPr>
          </a:p>
        </p:txBody>
      </p:sp>
      <p:pic>
        <p:nvPicPr>
          <p:cNvPr id="6" name="Obrázek 5" descr="crisi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508" y="3573016"/>
            <a:ext cx="504056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crisi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224503"/>
            <a:ext cx="3765492" cy="3508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risis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60648"/>
            <a:ext cx="6120680" cy="6353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err="1" smtClean="0">
                <a:latin typeface="Curlz MT" pitchFamily="82" charset="0"/>
              </a:rPr>
              <a:t>The</a:t>
            </a:r>
            <a:r>
              <a:rPr lang="cs-CZ" sz="6600" b="1" dirty="0" smtClean="0">
                <a:latin typeface="Curlz MT" pitchFamily="82" charset="0"/>
              </a:rPr>
              <a:t> </a:t>
            </a:r>
            <a:r>
              <a:rPr lang="cs-CZ" sz="6600" b="1" dirty="0" err="1" smtClean="0">
                <a:latin typeface="Curlz MT" pitchFamily="82" charset="0"/>
              </a:rPr>
              <a:t>Land</a:t>
            </a:r>
            <a:endParaRPr lang="cs-CZ" sz="6600" b="1" dirty="0">
              <a:latin typeface="Curlz MT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Autofit/>
          </a:bodyPr>
          <a:lstStyle/>
          <a:p>
            <a:r>
              <a:rPr lang="cs-CZ" sz="4000" b="1" dirty="0" err="1" smtClean="0">
                <a:latin typeface="Chiller" pitchFamily="82" charset="0"/>
              </a:rPr>
              <a:t>Poisoning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of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streams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and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waterholes</a:t>
            </a:r>
            <a:endParaRPr lang="cs-CZ" sz="4000" b="1" dirty="0" smtClean="0">
              <a:latin typeface="Chiller" pitchFamily="82" charset="0"/>
            </a:endParaRPr>
          </a:p>
          <a:p>
            <a:r>
              <a:rPr lang="cs-CZ" sz="4000" b="1" dirty="0" err="1" smtClean="0">
                <a:latin typeface="Chiller" pitchFamily="82" charset="0"/>
              </a:rPr>
              <a:t>The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intent</a:t>
            </a:r>
            <a:r>
              <a:rPr lang="cs-CZ" sz="4000" b="1" dirty="0" smtClean="0">
                <a:latin typeface="Chiller" pitchFamily="82" charset="0"/>
              </a:rPr>
              <a:t> (úmysl) </a:t>
            </a:r>
            <a:r>
              <a:rPr lang="cs-CZ" sz="4000" b="1" dirty="0" err="1" smtClean="0">
                <a:latin typeface="Chiller" pitchFamily="82" charset="0"/>
              </a:rPr>
              <a:t>of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exterminating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Aboriginal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families</a:t>
            </a:r>
            <a:endParaRPr lang="cs-CZ" sz="4000" b="1" dirty="0" smtClean="0">
              <a:latin typeface="Chiller" pitchFamily="82" charset="0"/>
            </a:endParaRPr>
          </a:p>
          <a:p>
            <a:r>
              <a:rPr lang="cs-CZ" sz="4000" b="1" dirty="0" err="1" smtClean="0">
                <a:latin typeface="Chiller" pitchFamily="82" charset="0"/>
              </a:rPr>
              <a:t>Humiliation</a:t>
            </a:r>
            <a:r>
              <a:rPr lang="cs-CZ" sz="4000" b="1" dirty="0" smtClean="0">
                <a:latin typeface="Chiller" pitchFamily="82" charset="0"/>
              </a:rPr>
              <a:t> (ponižování) </a:t>
            </a:r>
            <a:r>
              <a:rPr lang="cs-CZ" sz="4000" b="1" dirty="0" err="1" smtClean="0">
                <a:latin typeface="Chiller" pitchFamily="82" charset="0"/>
              </a:rPr>
              <a:t>of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Aborigines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through</a:t>
            </a:r>
            <a:r>
              <a:rPr lang="cs-CZ" sz="4000" b="1" dirty="0" smtClean="0">
                <a:latin typeface="Chiller" pitchFamily="82" charset="0"/>
              </a:rPr>
              <a:t> public </a:t>
            </a:r>
            <a:r>
              <a:rPr lang="cs-CZ" sz="4000" b="1" dirty="0" err="1" smtClean="0">
                <a:latin typeface="Chiller" pitchFamily="82" charset="0"/>
              </a:rPr>
              <a:t>punishments</a:t>
            </a:r>
            <a:endParaRPr lang="cs-CZ" sz="4000" b="1" dirty="0" smtClean="0">
              <a:latin typeface="Chiller" pitchFamily="82" charset="0"/>
            </a:endParaRPr>
          </a:p>
          <a:p>
            <a:r>
              <a:rPr lang="cs-CZ" sz="4000" b="1" dirty="0" err="1" smtClean="0">
                <a:latin typeface="Chiller" pitchFamily="82" charset="0"/>
              </a:rPr>
              <a:t>Sexual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violation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of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Aboriginal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women</a:t>
            </a:r>
            <a:endParaRPr lang="cs-CZ" sz="4000" b="1" dirty="0" smtClean="0">
              <a:latin typeface="Chiller" pitchFamily="82" charset="0"/>
            </a:endParaRPr>
          </a:p>
          <a:p>
            <a:r>
              <a:rPr lang="cs-CZ" sz="4000" b="1" dirty="0" err="1" smtClean="0">
                <a:latin typeface="Chiller" pitchFamily="82" charset="0"/>
              </a:rPr>
              <a:t>Desecration</a:t>
            </a:r>
            <a:r>
              <a:rPr lang="cs-CZ" sz="4000" b="1" dirty="0" smtClean="0">
                <a:latin typeface="Chiller" pitchFamily="82" charset="0"/>
              </a:rPr>
              <a:t> (zneuctění) </a:t>
            </a:r>
            <a:r>
              <a:rPr lang="cs-CZ" sz="4000" b="1" dirty="0" err="1" smtClean="0">
                <a:latin typeface="Chiller" pitchFamily="82" charset="0"/>
              </a:rPr>
              <a:t>of</a:t>
            </a:r>
            <a:r>
              <a:rPr lang="cs-CZ" sz="4000" b="1" dirty="0" smtClean="0">
                <a:latin typeface="Chiller" pitchFamily="82" charset="0"/>
              </a:rPr>
              <a:t> Ab. </a:t>
            </a:r>
            <a:r>
              <a:rPr lang="cs-CZ" sz="4000" b="1" dirty="0" err="1">
                <a:latin typeface="Chiller" pitchFamily="82" charset="0"/>
              </a:rPr>
              <a:t>s</a:t>
            </a:r>
            <a:r>
              <a:rPr lang="cs-CZ" sz="4000" b="1" dirty="0" err="1" smtClean="0">
                <a:latin typeface="Chiller" pitchFamily="82" charset="0"/>
              </a:rPr>
              <a:t>acred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places</a:t>
            </a:r>
            <a:endParaRPr lang="cs-CZ" sz="4000" b="1" dirty="0"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000" b="1" dirty="0" err="1" smtClean="0">
                <a:latin typeface="Curlz MT" pitchFamily="82" charset="0"/>
              </a:rPr>
              <a:t>Jesus</a:t>
            </a:r>
            <a:r>
              <a:rPr lang="cs-CZ" sz="6000" b="1" dirty="0" smtClean="0">
                <a:latin typeface="Curlz MT" pitchFamily="82" charset="0"/>
              </a:rPr>
              <a:t> </a:t>
            </a:r>
            <a:r>
              <a:rPr lang="cs-CZ" sz="6000" b="1" dirty="0" err="1" smtClean="0">
                <a:latin typeface="Curlz MT" pitchFamily="82" charset="0"/>
              </a:rPr>
              <a:t>Christ</a:t>
            </a:r>
            <a:r>
              <a:rPr lang="cs-CZ" sz="6000" b="1" dirty="0" smtClean="0">
                <a:latin typeface="Curlz MT" pitchFamily="82" charset="0"/>
              </a:rPr>
              <a:t> As </a:t>
            </a:r>
            <a:r>
              <a:rPr lang="cs-CZ" sz="6000" b="1" dirty="0" err="1" smtClean="0">
                <a:latin typeface="Curlz MT" pitchFamily="82" charset="0"/>
              </a:rPr>
              <a:t>An</a:t>
            </a:r>
            <a:r>
              <a:rPr lang="cs-CZ" sz="6000" b="1" dirty="0" smtClean="0">
                <a:latin typeface="Curlz MT" pitchFamily="82" charset="0"/>
              </a:rPr>
              <a:t> </a:t>
            </a:r>
            <a:r>
              <a:rPr lang="cs-CZ" sz="6000" b="1" dirty="0" err="1" smtClean="0">
                <a:latin typeface="Curlz MT" pitchFamily="82" charset="0"/>
              </a:rPr>
              <a:t>Australian</a:t>
            </a:r>
            <a:r>
              <a:rPr lang="cs-CZ" sz="6000" b="1" dirty="0" smtClean="0">
                <a:latin typeface="Curlz MT" pitchFamily="82" charset="0"/>
              </a:rPr>
              <a:t> </a:t>
            </a:r>
            <a:r>
              <a:rPr lang="cs-CZ" sz="6000" b="1" dirty="0" err="1" smtClean="0">
                <a:latin typeface="Curlz MT" pitchFamily="82" charset="0"/>
              </a:rPr>
              <a:t>Aborigine</a:t>
            </a:r>
            <a:endParaRPr lang="cs-CZ" sz="6000" b="1" dirty="0">
              <a:latin typeface="Curlz MT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608512"/>
          </a:xfrm>
        </p:spPr>
        <p:txBody>
          <a:bodyPr>
            <a:normAutofit/>
          </a:bodyPr>
          <a:lstStyle/>
          <a:p>
            <a:r>
              <a:rPr lang="cs-CZ" sz="4000" b="1" dirty="0" err="1">
                <a:latin typeface="Chiller" pitchFamily="82" charset="0"/>
              </a:rPr>
              <a:t>F</a:t>
            </a:r>
            <a:r>
              <a:rPr lang="cs-CZ" sz="4000" b="1" dirty="0" err="1" smtClean="0">
                <a:latin typeface="Chiller" pitchFamily="82" charset="0"/>
              </a:rPr>
              <a:t>or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the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Aborigine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people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exist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only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Aboriginal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Jesus</a:t>
            </a:r>
            <a:endParaRPr lang="cs-CZ" sz="4000" b="1" dirty="0" smtClean="0">
              <a:latin typeface="Chiller" pitchFamily="82" charset="0"/>
            </a:endParaRPr>
          </a:p>
          <a:p>
            <a:r>
              <a:rPr lang="cs-CZ" sz="4000" b="1" dirty="0" smtClean="0">
                <a:latin typeface="Chiller" pitchFamily="82" charset="0"/>
              </a:rPr>
              <a:t>A </a:t>
            </a:r>
            <a:r>
              <a:rPr lang="cs-CZ" sz="4000" b="1" dirty="0" err="1" smtClean="0">
                <a:latin typeface="Chiller" pitchFamily="82" charset="0"/>
              </a:rPr>
              <a:t>key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phrase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here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is</a:t>
            </a:r>
            <a:r>
              <a:rPr lang="cs-CZ" sz="4000" b="1" dirty="0" smtClean="0">
                <a:latin typeface="Chiller" pitchFamily="82" charset="0"/>
              </a:rPr>
              <a:t> „</a:t>
            </a:r>
            <a:r>
              <a:rPr lang="cs-CZ" sz="4000" b="1" dirty="0" err="1" smtClean="0">
                <a:latin typeface="Chiller" pitchFamily="82" charset="0"/>
              </a:rPr>
              <a:t>Christ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is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revealed</a:t>
            </a:r>
            <a:r>
              <a:rPr lang="cs-CZ" sz="4000" b="1" dirty="0" smtClean="0">
                <a:latin typeface="Chiller" pitchFamily="82" charset="0"/>
              </a:rPr>
              <a:t>“</a:t>
            </a:r>
          </a:p>
          <a:p>
            <a:endParaRPr lang="cs-CZ" sz="4000" b="1" dirty="0">
              <a:latin typeface="Chiller" pitchFamily="82" charset="0"/>
            </a:endParaRPr>
          </a:p>
        </p:txBody>
      </p:sp>
      <p:pic>
        <p:nvPicPr>
          <p:cNvPr id="4" name="Obrázek 3" descr="jes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501008"/>
            <a:ext cx="3096344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jesu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01008"/>
            <a:ext cx="2952328" cy="3136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aborigine-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043607" y="1082618"/>
            <a:ext cx="7426569" cy="4938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bdélník 3"/>
          <p:cNvSpPr/>
          <p:nvPr/>
        </p:nvSpPr>
        <p:spPr>
          <a:xfrm>
            <a:off x="2267744" y="621166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watch</a:t>
            </a:r>
            <a:r>
              <a:rPr lang="cs-CZ" dirty="0" smtClean="0">
                <a:hlinkClick r:id="rId3"/>
              </a:rPr>
              <a:t>?v=Gf0RrQ62jw8&amp;feature=</a:t>
            </a:r>
            <a:r>
              <a:rPr lang="cs-CZ" dirty="0" err="1" smtClean="0">
                <a:hlinkClick r:id="rId3"/>
              </a:rPr>
              <a:t>related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 err="1" smtClean="0">
                <a:latin typeface="Curlz MT" pitchFamily="82" charset="0"/>
              </a:rPr>
              <a:t>Conclusion</a:t>
            </a:r>
            <a:endParaRPr lang="cs-CZ" sz="7200" b="1" dirty="0">
              <a:latin typeface="Curlz MT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4400" b="1" dirty="0" err="1">
                <a:latin typeface="Chiller" pitchFamily="82" charset="0"/>
              </a:rPr>
              <a:t>Aborigines</a:t>
            </a:r>
            <a:r>
              <a:rPr lang="cs-CZ" sz="4400" b="1" dirty="0">
                <a:latin typeface="Chiller" pitchFamily="82" charset="0"/>
              </a:rPr>
              <a:t> are a </a:t>
            </a:r>
            <a:r>
              <a:rPr lang="cs-CZ" sz="4400" b="1" dirty="0" err="1">
                <a:latin typeface="Chiller" pitchFamily="82" charset="0"/>
              </a:rPr>
              <a:t>tribe</a:t>
            </a:r>
            <a:r>
              <a:rPr lang="cs-CZ" sz="4400" b="1" dirty="0">
                <a:latin typeface="Chiller" pitchFamily="82" charset="0"/>
              </a:rPr>
              <a:t> </a:t>
            </a:r>
            <a:r>
              <a:rPr lang="cs-CZ" sz="4400" b="1" dirty="0" err="1" smtClean="0">
                <a:latin typeface="Chiller" pitchFamily="82" charset="0"/>
              </a:rPr>
              <a:t>who</a:t>
            </a:r>
            <a:r>
              <a:rPr lang="cs-CZ" sz="4400" b="1" dirty="0" smtClean="0">
                <a:latin typeface="Chiller" pitchFamily="82" charset="0"/>
              </a:rPr>
              <a:t>:</a:t>
            </a:r>
          </a:p>
          <a:p>
            <a:r>
              <a:rPr lang="cs-CZ" sz="3000" b="1" dirty="0" smtClean="0">
                <a:latin typeface="Chiller" pitchFamily="82" charset="0"/>
              </a:rPr>
              <a:t>Love </a:t>
            </a:r>
            <a:r>
              <a:rPr lang="cs-CZ" sz="3000" b="1" dirty="0" err="1" smtClean="0">
                <a:latin typeface="Chiller" pitchFamily="82" charset="0"/>
              </a:rPr>
              <a:t>dance</a:t>
            </a:r>
            <a:endParaRPr lang="cs-CZ" sz="3000" b="1" dirty="0" smtClean="0">
              <a:latin typeface="Chiller" pitchFamily="82" charset="0"/>
            </a:endParaRPr>
          </a:p>
          <a:p>
            <a:r>
              <a:rPr lang="cs-CZ" sz="3000" b="1" dirty="0" smtClean="0">
                <a:latin typeface="Chiller" pitchFamily="82" charset="0"/>
              </a:rPr>
              <a:t>Love a </a:t>
            </a:r>
            <a:r>
              <a:rPr lang="cs-CZ" sz="3000" b="1" dirty="0" err="1" smtClean="0">
                <a:latin typeface="Chiller" pitchFamily="82" charset="0"/>
              </a:rPr>
              <a:t>land</a:t>
            </a:r>
            <a:r>
              <a:rPr lang="cs-CZ" sz="3000" b="1" dirty="0" smtClean="0">
                <a:latin typeface="Chiller" pitchFamily="82" charset="0"/>
              </a:rPr>
              <a:t>, </a:t>
            </a:r>
            <a:r>
              <a:rPr lang="cs-CZ" sz="3000" b="1" dirty="0" err="1" smtClean="0">
                <a:latin typeface="Chiller" pitchFamily="82" charset="0"/>
              </a:rPr>
              <a:t>soil</a:t>
            </a:r>
            <a:r>
              <a:rPr lang="cs-CZ" sz="3000" b="1" dirty="0" smtClean="0">
                <a:latin typeface="Chiller" pitchFamily="82" charset="0"/>
              </a:rPr>
              <a:t>, </a:t>
            </a:r>
            <a:r>
              <a:rPr lang="cs-CZ" sz="3000" b="1" dirty="0" err="1" smtClean="0">
                <a:latin typeface="Chiller" pitchFamily="82" charset="0"/>
              </a:rPr>
              <a:t>trees</a:t>
            </a:r>
            <a:r>
              <a:rPr lang="cs-CZ" sz="3000" b="1" dirty="0" smtClean="0">
                <a:latin typeface="Chiller" pitchFamily="82" charset="0"/>
              </a:rPr>
              <a:t>, </a:t>
            </a:r>
            <a:r>
              <a:rPr lang="cs-CZ" sz="3000" b="1" dirty="0" err="1" smtClean="0">
                <a:latin typeface="Chiller" pitchFamily="82" charset="0"/>
              </a:rPr>
              <a:t>animals</a:t>
            </a:r>
            <a:r>
              <a:rPr lang="cs-CZ" sz="3000" b="1" dirty="0" smtClean="0">
                <a:latin typeface="Chiller" pitchFamily="82" charset="0"/>
              </a:rPr>
              <a:t>, </a:t>
            </a:r>
            <a:r>
              <a:rPr lang="cs-CZ" sz="3000" b="1" dirty="0" err="1" smtClean="0">
                <a:latin typeface="Chiller" pitchFamily="82" charset="0"/>
              </a:rPr>
              <a:t>nature</a:t>
            </a:r>
            <a:endParaRPr lang="cs-CZ" sz="3000" b="1" dirty="0" smtClean="0">
              <a:latin typeface="Chiller" pitchFamily="82" charset="0"/>
            </a:endParaRPr>
          </a:p>
          <a:p>
            <a:r>
              <a:rPr lang="cs-CZ" sz="3000" b="1" dirty="0" smtClean="0">
                <a:latin typeface="Chiller" pitchFamily="82" charset="0"/>
              </a:rPr>
              <a:t>Love </a:t>
            </a:r>
            <a:r>
              <a:rPr lang="cs-CZ" sz="3000" b="1" dirty="0" err="1" smtClean="0">
                <a:latin typeface="Chiller" pitchFamily="82" charset="0"/>
              </a:rPr>
              <a:t>sing</a:t>
            </a:r>
            <a:endParaRPr lang="cs-CZ" sz="3000" b="1" dirty="0" smtClean="0">
              <a:latin typeface="Chiller" pitchFamily="82" charset="0"/>
            </a:endParaRPr>
          </a:p>
          <a:p>
            <a:r>
              <a:rPr lang="cs-CZ" sz="3000" b="1" dirty="0" smtClean="0">
                <a:latin typeface="Chiller" pitchFamily="82" charset="0"/>
              </a:rPr>
              <a:t>Love </a:t>
            </a:r>
            <a:r>
              <a:rPr lang="cs-CZ" sz="3000" b="1" dirty="0" err="1" smtClean="0">
                <a:latin typeface="Chiller" pitchFamily="82" charset="0"/>
              </a:rPr>
              <a:t>art</a:t>
            </a:r>
            <a:endParaRPr lang="cs-CZ" sz="3000" b="1" dirty="0" smtClean="0">
              <a:latin typeface="Chiller" pitchFamily="82" charset="0"/>
            </a:endParaRPr>
          </a:p>
          <a:p>
            <a:r>
              <a:rPr lang="cs-CZ" sz="3000" b="1" dirty="0" err="1" smtClean="0">
                <a:latin typeface="Chiller" pitchFamily="82" charset="0"/>
              </a:rPr>
              <a:t>Communicate</a:t>
            </a:r>
            <a:r>
              <a:rPr lang="cs-CZ" sz="3000" b="1" dirty="0" smtClean="0">
                <a:latin typeface="Chiller" pitchFamily="82" charset="0"/>
              </a:rPr>
              <a:t> </a:t>
            </a:r>
            <a:r>
              <a:rPr lang="cs-CZ" sz="3000" b="1" dirty="0" err="1" smtClean="0">
                <a:latin typeface="Chiller" pitchFamily="82" charset="0"/>
              </a:rPr>
              <a:t>face</a:t>
            </a:r>
            <a:r>
              <a:rPr lang="cs-CZ" sz="3000" b="1" dirty="0" smtClean="0">
                <a:latin typeface="Chiller" pitchFamily="82" charset="0"/>
              </a:rPr>
              <a:t>-to-</a:t>
            </a:r>
            <a:r>
              <a:rPr lang="cs-CZ" sz="3000" b="1" dirty="0" err="1" smtClean="0">
                <a:latin typeface="Chiller" pitchFamily="82" charset="0"/>
              </a:rPr>
              <a:t>face</a:t>
            </a:r>
            <a:endParaRPr lang="cs-CZ" sz="3000" b="1" dirty="0" smtClean="0">
              <a:latin typeface="Chiller" pitchFamily="82" charset="0"/>
            </a:endParaRPr>
          </a:p>
          <a:p>
            <a:pPr>
              <a:buNone/>
            </a:pPr>
            <a:endParaRPr lang="cs-CZ" sz="2400" dirty="0" smtClean="0">
              <a:latin typeface="Algerian" pitchFamily="82" charset="0"/>
            </a:endParaRPr>
          </a:p>
          <a:p>
            <a:pPr>
              <a:buNone/>
            </a:pPr>
            <a:r>
              <a:rPr lang="cs-CZ" sz="4000" b="1" dirty="0" smtClean="0">
                <a:latin typeface="Chiller" pitchFamily="82" charset="0"/>
              </a:rPr>
              <a:t>   Many </a:t>
            </a:r>
            <a:r>
              <a:rPr lang="cs-CZ" sz="4000" b="1" dirty="0" err="1">
                <a:latin typeface="Chiller" pitchFamily="82" charset="0"/>
              </a:rPr>
              <a:t>countries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>
                <a:latin typeface="Chiller" pitchFamily="82" charset="0"/>
              </a:rPr>
              <a:t>should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>
                <a:latin typeface="Chiller" pitchFamily="82" charset="0"/>
              </a:rPr>
              <a:t>learn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>
                <a:latin typeface="Chiller" pitchFamily="82" charset="0"/>
              </a:rPr>
              <a:t>from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>
                <a:latin typeface="Chiller" pitchFamily="82" charset="0"/>
              </a:rPr>
              <a:t>them</a:t>
            </a:r>
            <a:r>
              <a:rPr lang="cs-CZ" sz="4000" b="1" dirty="0">
                <a:latin typeface="Chiller" pitchFamily="82" charset="0"/>
              </a:rPr>
              <a:t>, </a:t>
            </a:r>
            <a:r>
              <a:rPr lang="cs-CZ" sz="4000" b="1" dirty="0" err="1">
                <a:latin typeface="Chiller" pitchFamily="82" charset="0"/>
              </a:rPr>
              <a:t>for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example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ecology</a:t>
            </a:r>
            <a:r>
              <a:rPr lang="cs-CZ" sz="4000" b="1" dirty="0">
                <a:latin typeface="Chiller" pitchFamily="82" charset="0"/>
              </a:rPr>
              <a:t>, </a:t>
            </a:r>
            <a:r>
              <a:rPr lang="cs-CZ" sz="4000" b="1" dirty="0" err="1" smtClean="0">
                <a:latin typeface="Chiller" pitchFamily="82" charset="0"/>
              </a:rPr>
              <a:t>venerated</a:t>
            </a:r>
            <a:r>
              <a:rPr lang="cs-CZ" sz="4000" b="1" dirty="0" smtClean="0">
                <a:latin typeface="Chiller" pitchFamily="82" charset="0"/>
              </a:rPr>
              <a:t> (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úcta</a:t>
            </a:r>
            <a:r>
              <a:rPr lang="cs-CZ" sz="4000" b="1" dirty="0" smtClean="0">
                <a:latin typeface="Chiller" pitchFamily="82" charset="0"/>
              </a:rPr>
              <a:t>) </a:t>
            </a:r>
            <a:r>
              <a:rPr lang="cs-CZ" sz="4000" b="1" dirty="0">
                <a:latin typeface="Chiller" pitchFamily="82" charset="0"/>
              </a:rPr>
              <a:t>to </a:t>
            </a:r>
            <a:r>
              <a:rPr lang="cs-CZ" sz="4000" b="1" dirty="0" err="1" smtClean="0">
                <a:latin typeface="Chiller" pitchFamily="82" charset="0"/>
              </a:rPr>
              <a:t>ancestors</a:t>
            </a:r>
            <a:r>
              <a:rPr lang="cs-CZ" sz="4000" b="1" dirty="0" smtClean="0">
                <a:latin typeface="Chiller" pitchFamily="82" charset="0"/>
              </a:rPr>
              <a:t>(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předci</a:t>
            </a:r>
            <a:r>
              <a:rPr lang="cs-CZ" sz="4000" b="1" dirty="0" smtClean="0">
                <a:latin typeface="Chiller" pitchFamily="82" charset="0"/>
              </a:rPr>
              <a:t>) </a:t>
            </a:r>
            <a:r>
              <a:rPr lang="cs-CZ" sz="4000" b="1" dirty="0" err="1">
                <a:latin typeface="Chiller" pitchFamily="82" charset="0"/>
              </a:rPr>
              <a:t>or</a:t>
            </a:r>
            <a:r>
              <a:rPr lang="cs-CZ" sz="4000" b="1" dirty="0">
                <a:latin typeface="Chiller" pitchFamily="82" charset="0"/>
              </a:rPr>
              <a:t> love to </a:t>
            </a:r>
            <a:r>
              <a:rPr lang="cs-CZ" sz="4000" b="1" dirty="0" err="1">
                <a:latin typeface="Chiller" pitchFamily="82" charset="0"/>
              </a:rPr>
              <a:t>land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>
                <a:latin typeface="Chiller" pitchFamily="82" charset="0"/>
              </a:rPr>
              <a:t>and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>
                <a:latin typeface="Chiller" pitchFamily="82" charset="0"/>
              </a:rPr>
              <a:t>all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>
                <a:latin typeface="Chiller" pitchFamily="82" charset="0"/>
              </a:rPr>
              <a:t>life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>
                <a:latin typeface="Chiller" pitchFamily="82" charset="0"/>
              </a:rPr>
              <a:t>ever</a:t>
            </a:r>
            <a:r>
              <a:rPr lang="cs-CZ" sz="4000" b="1" dirty="0">
                <a:latin typeface="Chiller" pitchFamily="82" charset="0"/>
              </a:rPr>
              <a:t>.</a:t>
            </a:r>
          </a:p>
          <a:p>
            <a:pPr>
              <a:buNone/>
            </a:pPr>
            <a:endParaRPr lang="cs-CZ" sz="2400" dirty="0">
              <a:latin typeface="Algerian" pitchFamily="82" charset="0"/>
            </a:endParaRPr>
          </a:p>
        </p:txBody>
      </p:sp>
      <p:pic>
        <p:nvPicPr>
          <p:cNvPr id="4" name="Obrázek 3" descr="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0464" y="1628800"/>
            <a:ext cx="375201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</a:t>
            </a:r>
            <a:r>
              <a:rPr lang="cs-CZ" dirty="0" err="1" smtClean="0">
                <a:hlinkClick r:id="rId2"/>
              </a:rPr>
              <a:t>DnZNEbo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Zzo</a:t>
            </a:r>
            <a:r>
              <a:rPr lang="cs-CZ" dirty="0" smtClean="0">
                <a:hlinkClick r:id="rId2"/>
              </a:rPr>
              <a:t>&amp;feature=</a:t>
            </a:r>
            <a:r>
              <a:rPr lang="cs-CZ" dirty="0" err="1" smtClean="0">
                <a:hlinkClick r:id="rId2"/>
              </a:rPr>
              <a:t>related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boriginal-01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-48005" y="0"/>
            <a:ext cx="9192005" cy="68940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idgeridoo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cs-CZ" sz="6000" dirty="0" err="1" smtClean="0">
                <a:latin typeface="Algerian" pitchFamily="82" charset="0"/>
              </a:rPr>
              <a:t>The</a:t>
            </a:r>
            <a:r>
              <a:rPr lang="cs-CZ" sz="6000" dirty="0" smtClean="0">
                <a:latin typeface="Algerian" pitchFamily="82" charset="0"/>
              </a:rPr>
              <a:t> </a:t>
            </a:r>
            <a:r>
              <a:rPr lang="cs-CZ" sz="6000" dirty="0" err="1" smtClean="0">
                <a:latin typeface="Algerian" pitchFamily="82" charset="0"/>
              </a:rPr>
              <a:t>Rainbow</a:t>
            </a:r>
            <a:r>
              <a:rPr lang="cs-CZ" sz="6000" dirty="0" smtClean="0">
                <a:latin typeface="Algerian" pitchFamily="82" charset="0"/>
              </a:rPr>
              <a:t> Spirit </a:t>
            </a:r>
            <a:r>
              <a:rPr lang="cs-CZ" sz="6000" dirty="0" err="1" smtClean="0">
                <a:latin typeface="Algerian" pitchFamily="82" charset="0"/>
              </a:rPr>
              <a:t>Elders</a:t>
            </a:r>
            <a:endParaRPr lang="cs-CZ" sz="6000" dirty="0">
              <a:latin typeface="Algerian" pitchFamily="82" charset="0"/>
            </a:endParaRPr>
          </a:p>
        </p:txBody>
      </p:sp>
      <p:pic>
        <p:nvPicPr>
          <p:cNvPr id="4" name="Zástupný symbol pro obsah 3" descr="aborigi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420888"/>
            <a:ext cx="3672408" cy="40102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err="1" smtClean="0">
                <a:latin typeface="Curlz MT" pitchFamily="82" charset="0"/>
              </a:rPr>
              <a:t>The</a:t>
            </a:r>
            <a:r>
              <a:rPr lang="cs-CZ" sz="6000" b="1" dirty="0" smtClean="0">
                <a:latin typeface="Curlz MT" pitchFamily="82" charset="0"/>
              </a:rPr>
              <a:t> </a:t>
            </a:r>
            <a:r>
              <a:rPr lang="cs-CZ" sz="6000" b="1" dirty="0" err="1">
                <a:latin typeface="Curlz MT" pitchFamily="82" charset="0"/>
              </a:rPr>
              <a:t>R</a:t>
            </a:r>
            <a:r>
              <a:rPr lang="cs-CZ" sz="6000" b="1" dirty="0" err="1" smtClean="0">
                <a:latin typeface="Curlz MT" pitchFamily="82" charset="0"/>
              </a:rPr>
              <a:t>ainbow</a:t>
            </a:r>
            <a:r>
              <a:rPr lang="cs-CZ" sz="6000" b="1" dirty="0" smtClean="0">
                <a:latin typeface="Curlz MT" pitchFamily="82" charset="0"/>
              </a:rPr>
              <a:t> Spirit </a:t>
            </a:r>
            <a:r>
              <a:rPr lang="cs-CZ" sz="6000" b="1" dirty="0" err="1" smtClean="0">
                <a:latin typeface="Curlz MT" pitchFamily="82" charset="0"/>
              </a:rPr>
              <a:t>Elders</a:t>
            </a:r>
            <a:endParaRPr lang="cs-CZ" sz="6000" b="1" dirty="0">
              <a:latin typeface="Curlz MT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4000" b="1" dirty="0" err="1" smtClean="0">
                <a:latin typeface="Chiller" pitchFamily="82" charset="0"/>
              </a:rPr>
              <a:t>The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Rainbow</a:t>
            </a:r>
            <a:r>
              <a:rPr lang="cs-CZ" sz="4000" b="1" dirty="0" smtClean="0">
                <a:latin typeface="Chiller" pitchFamily="82" charset="0"/>
              </a:rPr>
              <a:t> Spirit </a:t>
            </a:r>
            <a:r>
              <a:rPr lang="cs-CZ" sz="4000" b="1" dirty="0" err="1" smtClean="0">
                <a:latin typeface="Chiller" pitchFamily="82" charset="0"/>
              </a:rPr>
              <a:t>Elders</a:t>
            </a:r>
            <a:endParaRPr lang="cs-CZ" sz="4000" b="1" dirty="0" smtClean="0">
              <a:latin typeface="Chiller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4000" b="1" dirty="0" err="1" smtClean="0">
                <a:latin typeface="Chiller" pitchFamily="82" charset="0"/>
              </a:rPr>
              <a:t>The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Rainbow</a:t>
            </a:r>
            <a:r>
              <a:rPr lang="cs-CZ" sz="4000" b="1" dirty="0" smtClean="0">
                <a:latin typeface="Chiller" pitchFamily="82" charset="0"/>
              </a:rPr>
              <a:t> Spirit </a:t>
            </a:r>
            <a:r>
              <a:rPr lang="cs-CZ" sz="4000" b="1" dirty="0" err="1" smtClean="0">
                <a:latin typeface="Chiller" pitchFamily="82" charset="0"/>
              </a:rPr>
              <a:t>Theology</a:t>
            </a:r>
            <a:endParaRPr lang="cs-CZ" sz="4000" b="1" dirty="0" smtClean="0">
              <a:latin typeface="Chiller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4000" b="1" dirty="0" err="1" smtClean="0">
                <a:latin typeface="Chiller" pitchFamily="82" charset="0"/>
              </a:rPr>
              <a:t>The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>
                <a:latin typeface="Chiller" pitchFamily="82" charset="0"/>
              </a:rPr>
              <a:t>R</a:t>
            </a:r>
            <a:r>
              <a:rPr lang="cs-CZ" sz="4000" b="1" dirty="0" err="1" smtClean="0">
                <a:latin typeface="Chiller" pitchFamily="82" charset="0"/>
              </a:rPr>
              <a:t>ainbow</a:t>
            </a:r>
            <a:r>
              <a:rPr lang="cs-CZ" sz="4000" b="1" dirty="0" smtClean="0">
                <a:latin typeface="Chiller" pitchFamily="82" charset="0"/>
              </a:rPr>
              <a:t> Spirit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4000" b="1" dirty="0" err="1">
                <a:latin typeface="Chiller" pitchFamily="82" charset="0"/>
              </a:rPr>
              <a:t>The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>
                <a:latin typeface="Chiller" pitchFamily="82" charset="0"/>
              </a:rPr>
              <a:t>Sources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>
                <a:latin typeface="Chiller" pitchFamily="82" charset="0"/>
              </a:rPr>
              <a:t>Of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Rainbow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>
                <a:latin typeface="Chiller" pitchFamily="82" charset="0"/>
              </a:rPr>
              <a:t>Spirit </a:t>
            </a:r>
            <a:r>
              <a:rPr lang="cs-CZ" sz="4000" b="1" dirty="0" err="1" smtClean="0">
                <a:latin typeface="Chiller" pitchFamily="82" charset="0"/>
              </a:rPr>
              <a:t>Theology</a:t>
            </a:r>
            <a:endParaRPr lang="cs-CZ" sz="4000" b="1" dirty="0" smtClean="0">
              <a:latin typeface="Chiller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4000" b="1" dirty="0" err="1" smtClean="0">
                <a:latin typeface="Chiller" pitchFamily="82" charset="0"/>
              </a:rPr>
              <a:t>The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Land</a:t>
            </a:r>
            <a:endParaRPr lang="cs-CZ" sz="4000" b="1" dirty="0" smtClean="0">
              <a:latin typeface="Chiller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4000" b="1" dirty="0" err="1">
                <a:latin typeface="Chiller" pitchFamily="82" charset="0"/>
              </a:rPr>
              <a:t>Jesus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>
                <a:latin typeface="Chiller" pitchFamily="82" charset="0"/>
              </a:rPr>
              <a:t>Christ</a:t>
            </a:r>
            <a:r>
              <a:rPr lang="cs-CZ" sz="4000" b="1" dirty="0">
                <a:latin typeface="Chiller" pitchFamily="82" charset="0"/>
              </a:rPr>
              <a:t> As </a:t>
            </a:r>
            <a:r>
              <a:rPr lang="cs-CZ" sz="4000" b="1" dirty="0" err="1">
                <a:latin typeface="Chiller" pitchFamily="82" charset="0"/>
              </a:rPr>
              <a:t>An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>
                <a:latin typeface="Chiller" pitchFamily="82" charset="0"/>
              </a:rPr>
              <a:t>Australian</a:t>
            </a:r>
            <a:r>
              <a:rPr lang="cs-CZ" sz="4000" b="1" dirty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Aborigine</a:t>
            </a:r>
            <a:endParaRPr lang="cs-CZ" sz="4000" b="1" dirty="0" smtClean="0">
              <a:latin typeface="Chiller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4000" b="1" dirty="0" err="1" smtClean="0">
                <a:latin typeface="Chiller" pitchFamily="82" charset="0"/>
              </a:rPr>
              <a:t>Conlusion</a:t>
            </a:r>
            <a:endParaRPr lang="cs-CZ" sz="4000" b="1" dirty="0" smtClean="0">
              <a:latin typeface="Chiller" pitchFamily="82" charset="0"/>
            </a:endParaRPr>
          </a:p>
          <a:p>
            <a:pPr marL="514350" indent="-514350">
              <a:buFont typeface="+mj-lt"/>
              <a:buAutoNum type="arabicPeriod"/>
            </a:pPr>
            <a:endParaRPr lang="cs-CZ" sz="4000" b="1" dirty="0"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err="1" smtClean="0">
                <a:latin typeface="Curlz MT" pitchFamily="82" charset="0"/>
              </a:rPr>
              <a:t>The</a:t>
            </a:r>
            <a:r>
              <a:rPr lang="cs-CZ" sz="6000" b="1" dirty="0" smtClean="0">
                <a:latin typeface="Curlz MT" pitchFamily="82" charset="0"/>
              </a:rPr>
              <a:t> </a:t>
            </a:r>
            <a:r>
              <a:rPr lang="cs-CZ" sz="6000" b="1" dirty="0" err="1" smtClean="0">
                <a:latin typeface="Curlz MT" pitchFamily="82" charset="0"/>
              </a:rPr>
              <a:t>Rainbow</a:t>
            </a:r>
            <a:r>
              <a:rPr lang="cs-CZ" sz="6000" b="1" dirty="0" smtClean="0">
                <a:latin typeface="Curlz MT" pitchFamily="82" charset="0"/>
              </a:rPr>
              <a:t> Spirit </a:t>
            </a:r>
            <a:r>
              <a:rPr lang="cs-CZ" sz="6000" b="1" dirty="0" err="1" smtClean="0">
                <a:latin typeface="Curlz MT" pitchFamily="82" charset="0"/>
              </a:rPr>
              <a:t>Elders</a:t>
            </a:r>
            <a:endParaRPr lang="cs-CZ" sz="6000" b="1" dirty="0">
              <a:latin typeface="Curlz MT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/>
          </a:bodyPr>
          <a:lstStyle/>
          <a:p>
            <a:r>
              <a:rPr lang="cs-CZ" sz="4400" b="1" dirty="0" err="1" smtClean="0">
                <a:latin typeface="Chiller" pitchFamily="82" charset="0"/>
              </a:rPr>
              <a:t>Rainbow</a:t>
            </a:r>
            <a:r>
              <a:rPr lang="cs-CZ" sz="4400" b="1" dirty="0" smtClean="0">
                <a:latin typeface="Chiller" pitchFamily="82" charset="0"/>
              </a:rPr>
              <a:t> Spirit </a:t>
            </a:r>
            <a:r>
              <a:rPr lang="cs-CZ" sz="4400" b="1" dirty="0" err="1" smtClean="0">
                <a:latin typeface="Chiller" pitchFamily="82" charset="0"/>
              </a:rPr>
              <a:t>Elders</a:t>
            </a:r>
            <a:endParaRPr lang="cs-CZ" sz="4400" b="1" dirty="0" smtClean="0">
              <a:latin typeface="Chiller" pitchFamily="82" charset="0"/>
            </a:endParaRPr>
          </a:p>
          <a:p>
            <a:r>
              <a:rPr lang="cs-CZ" sz="4400" b="1" dirty="0" err="1" smtClean="0">
                <a:latin typeface="Chiller" pitchFamily="82" charset="0"/>
              </a:rPr>
              <a:t>History</a:t>
            </a:r>
            <a:r>
              <a:rPr lang="cs-CZ" sz="4400" b="1" dirty="0" smtClean="0">
                <a:latin typeface="Chiller" pitchFamily="82" charset="0"/>
              </a:rPr>
              <a:t> </a:t>
            </a:r>
            <a:r>
              <a:rPr lang="cs-CZ" sz="4400" b="1" dirty="0" err="1" smtClean="0">
                <a:latin typeface="Chiller" pitchFamily="82" charset="0"/>
              </a:rPr>
              <a:t>of</a:t>
            </a:r>
            <a:r>
              <a:rPr lang="cs-CZ" sz="4400" b="1" dirty="0" smtClean="0">
                <a:latin typeface="Chiller" pitchFamily="82" charset="0"/>
              </a:rPr>
              <a:t> </a:t>
            </a:r>
            <a:r>
              <a:rPr lang="cs-CZ" sz="4400" b="1" dirty="0" err="1" smtClean="0">
                <a:latin typeface="Chiller" pitchFamily="82" charset="0"/>
              </a:rPr>
              <a:t>Aborigines</a:t>
            </a:r>
            <a:r>
              <a:rPr lang="cs-CZ" sz="4400" b="1" dirty="0" smtClean="0">
                <a:latin typeface="Chiller" pitchFamily="82" charset="0"/>
              </a:rPr>
              <a:t> </a:t>
            </a:r>
            <a:r>
              <a:rPr lang="cs-CZ" sz="4400" dirty="0" smtClean="0">
                <a:latin typeface="Chiller" pitchFamily="82" charset="0"/>
              </a:rPr>
              <a:t>(latin ab </a:t>
            </a:r>
            <a:r>
              <a:rPr lang="cs-CZ" sz="4400" dirty="0" err="1" smtClean="0">
                <a:latin typeface="Chiller" pitchFamily="82" charset="0"/>
              </a:rPr>
              <a:t>origine</a:t>
            </a:r>
            <a:r>
              <a:rPr lang="cs-CZ" sz="4400" dirty="0" smtClean="0">
                <a:latin typeface="Chiller" pitchFamily="82" charset="0"/>
              </a:rPr>
              <a:t> „</a:t>
            </a:r>
            <a:r>
              <a:rPr lang="cs-CZ" sz="4400" dirty="0" err="1" smtClean="0">
                <a:latin typeface="Chiller" pitchFamily="82" charset="0"/>
              </a:rPr>
              <a:t>from</a:t>
            </a:r>
            <a:r>
              <a:rPr lang="cs-CZ" sz="4400" dirty="0" smtClean="0">
                <a:latin typeface="Chiller" pitchFamily="82" charset="0"/>
              </a:rPr>
              <a:t> </a:t>
            </a:r>
            <a:r>
              <a:rPr lang="cs-CZ" sz="4400" dirty="0" err="1" smtClean="0">
                <a:latin typeface="Chiller" pitchFamily="82" charset="0"/>
              </a:rPr>
              <a:t>the</a:t>
            </a:r>
            <a:r>
              <a:rPr lang="cs-CZ" sz="4400" dirty="0" smtClean="0">
                <a:latin typeface="Chiller" pitchFamily="82" charset="0"/>
              </a:rPr>
              <a:t> </a:t>
            </a:r>
            <a:r>
              <a:rPr lang="cs-CZ" sz="4400" dirty="0" err="1" smtClean="0">
                <a:latin typeface="Chiller" pitchFamily="82" charset="0"/>
              </a:rPr>
              <a:t>beginning</a:t>
            </a:r>
            <a:r>
              <a:rPr lang="cs-CZ" sz="4400" dirty="0" smtClean="0">
                <a:latin typeface="Chiller" pitchFamily="82" charset="0"/>
              </a:rPr>
              <a:t>“)</a:t>
            </a:r>
          </a:p>
          <a:p>
            <a:r>
              <a:rPr lang="cs-CZ" sz="4400" b="1" dirty="0" err="1" smtClean="0">
                <a:latin typeface="Chiller" pitchFamily="82" charset="0"/>
              </a:rPr>
              <a:t>Their</a:t>
            </a:r>
            <a:r>
              <a:rPr lang="cs-CZ" sz="4400" b="1" dirty="0" smtClean="0">
                <a:latin typeface="Chiller" pitchFamily="82" charset="0"/>
              </a:rPr>
              <a:t> </a:t>
            </a:r>
            <a:r>
              <a:rPr lang="cs-CZ" sz="4400" b="1" dirty="0" err="1" smtClean="0">
                <a:latin typeface="Chiller" pitchFamily="82" charset="0"/>
              </a:rPr>
              <a:t>living</a:t>
            </a:r>
            <a:endParaRPr lang="cs-CZ" sz="4400" b="1" dirty="0" smtClean="0">
              <a:latin typeface="Chiller" pitchFamily="82" charset="0"/>
            </a:endParaRPr>
          </a:p>
          <a:p>
            <a:pPr>
              <a:buNone/>
            </a:pPr>
            <a:endParaRPr lang="cs-CZ" sz="4400" b="1" dirty="0" smtClean="0">
              <a:latin typeface="Chiller" pitchFamily="82" charset="0"/>
            </a:endParaRPr>
          </a:p>
          <a:p>
            <a:pPr>
              <a:buNone/>
            </a:pPr>
            <a:endParaRPr lang="cs-CZ" sz="4400" dirty="0">
              <a:latin typeface="Chiller" pitchFamily="82" charset="0"/>
            </a:endParaRPr>
          </a:p>
        </p:txBody>
      </p:sp>
      <p:pic>
        <p:nvPicPr>
          <p:cNvPr id="4" name="Obrázek 3" descr="250px-Tigris-Australia_location_Queenslan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3429000"/>
            <a:ext cx="3816424" cy="3175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 err="1" smtClean="0">
                <a:latin typeface="Curlz MT" pitchFamily="82" charset="0"/>
              </a:rPr>
              <a:t>The</a:t>
            </a:r>
            <a:r>
              <a:rPr lang="cs-CZ" sz="6000" b="1" dirty="0" smtClean="0">
                <a:latin typeface="Curlz MT" pitchFamily="82" charset="0"/>
              </a:rPr>
              <a:t> </a:t>
            </a:r>
            <a:r>
              <a:rPr lang="cs-CZ" sz="6000" b="1" dirty="0" err="1" smtClean="0">
                <a:latin typeface="Curlz MT" pitchFamily="82" charset="0"/>
              </a:rPr>
              <a:t>Rainbow</a:t>
            </a:r>
            <a:r>
              <a:rPr lang="cs-CZ" sz="6000" b="1" dirty="0" smtClean="0">
                <a:latin typeface="Curlz MT" pitchFamily="82" charset="0"/>
              </a:rPr>
              <a:t> Spirit </a:t>
            </a:r>
            <a:r>
              <a:rPr lang="cs-CZ" sz="6000" b="1" dirty="0" err="1" smtClean="0">
                <a:latin typeface="Curlz MT" pitchFamily="82" charset="0"/>
              </a:rPr>
              <a:t>Elders</a:t>
            </a:r>
            <a:endParaRPr lang="cs-CZ" sz="6000" b="1" dirty="0">
              <a:latin typeface="Curlz MT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The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key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word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is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the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strangler</a:t>
            </a:r>
            <a:r>
              <a:rPr lang="cs-CZ" sz="4000" b="1" dirty="0" smtClean="0">
                <a:latin typeface="Chiller" pitchFamily="82" charset="0"/>
              </a:rPr>
              <a:t> </a:t>
            </a:r>
            <a:r>
              <a:rPr lang="cs-CZ" sz="4000" b="1" dirty="0" err="1" smtClean="0">
                <a:latin typeface="Chiller" pitchFamily="82" charset="0"/>
              </a:rPr>
              <a:t>fig</a:t>
            </a:r>
            <a:r>
              <a:rPr lang="cs-CZ" sz="4000" b="1" dirty="0" smtClean="0">
                <a:latin typeface="Chiller" pitchFamily="82" charset="0"/>
              </a:rPr>
              <a:t>.</a:t>
            </a:r>
          </a:p>
          <a:p>
            <a:endParaRPr lang="cs-CZ" sz="4000" b="1" dirty="0" smtClean="0">
              <a:latin typeface="Chiller" pitchFamily="82" charset="0"/>
            </a:endParaRPr>
          </a:p>
          <a:p>
            <a:endParaRPr lang="cs-CZ" dirty="0"/>
          </a:p>
        </p:txBody>
      </p:sp>
      <p:pic>
        <p:nvPicPr>
          <p:cNvPr id="4" name="Obrázek 3" descr="treee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23528" y="2420888"/>
            <a:ext cx="2808312" cy="4172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 descr="images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491880" y="2420888"/>
            <a:ext cx="5328592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sz="5400" b="1" dirty="0" err="1" smtClean="0">
                <a:latin typeface="Curlz MT" pitchFamily="82" charset="0"/>
              </a:rPr>
              <a:t>The</a:t>
            </a:r>
            <a:r>
              <a:rPr lang="cs-CZ" sz="5400" b="1" dirty="0" smtClean="0">
                <a:latin typeface="Curlz MT" pitchFamily="82" charset="0"/>
              </a:rPr>
              <a:t> </a:t>
            </a:r>
            <a:r>
              <a:rPr lang="cs-CZ" sz="5400" b="1" dirty="0" err="1" smtClean="0">
                <a:latin typeface="Curlz MT" pitchFamily="82" charset="0"/>
              </a:rPr>
              <a:t>Rainbow</a:t>
            </a:r>
            <a:r>
              <a:rPr lang="cs-CZ" sz="5400" b="1" dirty="0" smtClean="0">
                <a:latin typeface="Curlz MT" pitchFamily="82" charset="0"/>
              </a:rPr>
              <a:t> Spirit </a:t>
            </a:r>
            <a:r>
              <a:rPr lang="cs-CZ" sz="5400" b="1" dirty="0" err="1" smtClean="0">
                <a:latin typeface="Curlz MT" pitchFamily="82" charset="0"/>
              </a:rPr>
              <a:t>Theology</a:t>
            </a:r>
            <a:endParaRPr lang="cs-CZ" sz="5400" b="1" dirty="0">
              <a:latin typeface="Curlz MT" pitchFamily="82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256584"/>
          </a:xfrm>
        </p:spPr>
        <p:txBody>
          <a:bodyPr>
            <a:normAutofit fontScale="92500" lnSpcReduction="20000"/>
          </a:bodyPr>
          <a:lstStyle/>
          <a:p>
            <a:r>
              <a:rPr lang="cs-CZ" sz="4800" b="1" dirty="0" err="1" smtClean="0">
                <a:latin typeface="Chiller" pitchFamily="82" charset="0"/>
              </a:rPr>
              <a:t>The</a:t>
            </a:r>
            <a:r>
              <a:rPr lang="cs-CZ" sz="4800" b="1" dirty="0" smtClean="0">
                <a:latin typeface="Chiller" pitchFamily="82" charset="0"/>
              </a:rPr>
              <a:t> </a:t>
            </a:r>
            <a:r>
              <a:rPr lang="cs-CZ" sz="4800" b="1" dirty="0" err="1" smtClean="0">
                <a:latin typeface="Chiller" pitchFamily="82" charset="0"/>
              </a:rPr>
              <a:t>Elders</a:t>
            </a:r>
            <a:r>
              <a:rPr lang="cs-CZ" sz="4800" b="1" dirty="0" smtClean="0">
                <a:latin typeface="Chiller" pitchFamily="82" charset="0"/>
              </a:rPr>
              <a:t> </a:t>
            </a:r>
            <a:r>
              <a:rPr lang="cs-CZ" sz="4800" b="1" dirty="0" err="1" smtClean="0">
                <a:latin typeface="Chiller" pitchFamily="82" charset="0"/>
              </a:rPr>
              <a:t>of</a:t>
            </a:r>
            <a:r>
              <a:rPr lang="cs-CZ" sz="4800" b="1" dirty="0" smtClean="0">
                <a:latin typeface="Chiller" pitchFamily="82" charset="0"/>
              </a:rPr>
              <a:t> </a:t>
            </a:r>
            <a:r>
              <a:rPr lang="cs-CZ" sz="4800" b="1" dirty="0" err="1" smtClean="0">
                <a:latin typeface="Chiller" pitchFamily="82" charset="0"/>
              </a:rPr>
              <a:t>The</a:t>
            </a:r>
            <a:r>
              <a:rPr lang="cs-CZ" sz="4800" b="1" dirty="0" smtClean="0">
                <a:latin typeface="Chiller" pitchFamily="82" charset="0"/>
              </a:rPr>
              <a:t> </a:t>
            </a:r>
            <a:r>
              <a:rPr lang="cs-CZ" sz="4800" b="1" dirty="0" err="1" smtClean="0">
                <a:latin typeface="Chiller" pitchFamily="82" charset="0"/>
              </a:rPr>
              <a:t>Rainbow</a:t>
            </a:r>
            <a:r>
              <a:rPr lang="cs-CZ" sz="4800" b="1" dirty="0" smtClean="0">
                <a:latin typeface="Chiller" pitchFamily="82" charset="0"/>
              </a:rPr>
              <a:t> Spirit are </a:t>
            </a:r>
            <a:r>
              <a:rPr lang="cs-CZ" sz="4800" b="1" dirty="0" err="1" smtClean="0">
                <a:latin typeface="Chiller" pitchFamily="82" charset="0"/>
              </a:rPr>
              <a:t>both</a:t>
            </a:r>
            <a:r>
              <a:rPr lang="cs-CZ" sz="4800" b="1" dirty="0" smtClean="0">
                <a:latin typeface="Chiller" pitchFamily="82" charset="0"/>
              </a:rPr>
              <a:t> Christian </a:t>
            </a:r>
            <a:r>
              <a:rPr lang="cs-CZ" sz="4800" b="1" dirty="0" err="1" smtClean="0">
                <a:latin typeface="Chiller" pitchFamily="82" charset="0"/>
              </a:rPr>
              <a:t>and</a:t>
            </a:r>
            <a:r>
              <a:rPr lang="cs-CZ" sz="4800" b="1" dirty="0" smtClean="0">
                <a:latin typeface="Chiller" pitchFamily="82" charset="0"/>
              </a:rPr>
              <a:t> </a:t>
            </a:r>
            <a:r>
              <a:rPr lang="cs-CZ" sz="4800" b="1" dirty="0" err="1" smtClean="0">
                <a:latin typeface="Chiller" pitchFamily="82" charset="0"/>
              </a:rPr>
              <a:t>Aboriginal</a:t>
            </a:r>
            <a:endParaRPr lang="cs-CZ" sz="4800" b="1" dirty="0" smtClean="0">
              <a:latin typeface="Chiller" pitchFamily="82" charset="0"/>
            </a:endParaRPr>
          </a:p>
          <a:p>
            <a:pPr>
              <a:buNone/>
            </a:pPr>
            <a:endParaRPr lang="cs-CZ" sz="4800" b="1" dirty="0">
              <a:latin typeface="Chiller" pitchFamily="82" charset="0"/>
            </a:endParaRPr>
          </a:p>
          <a:p>
            <a:endParaRPr lang="cs-CZ" sz="4800" b="1" dirty="0" smtClean="0">
              <a:latin typeface="Chiller" pitchFamily="82" charset="0"/>
            </a:endParaRPr>
          </a:p>
          <a:p>
            <a:pPr>
              <a:buNone/>
            </a:pPr>
            <a:endParaRPr lang="cs-CZ" sz="4800" b="1" dirty="0">
              <a:latin typeface="Chiller" pitchFamily="82" charset="0"/>
            </a:endParaRPr>
          </a:p>
          <a:p>
            <a:pPr>
              <a:buNone/>
            </a:pPr>
            <a:endParaRPr lang="cs-CZ" sz="4800" b="1" dirty="0" smtClean="0">
              <a:latin typeface="Chiller" pitchFamily="82" charset="0"/>
            </a:endParaRPr>
          </a:p>
          <a:p>
            <a:r>
              <a:rPr lang="cs-CZ" sz="4800" b="1" dirty="0" err="1" smtClean="0">
                <a:latin typeface="Chiller" pitchFamily="82" charset="0"/>
              </a:rPr>
              <a:t>Their</a:t>
            </a:r>
            <a:r>
              <a:rPr lang="cs-CZ" sz="4800" b="1" dirty="0" smtClean="0">
                <a:latin typeface="Chiller" pitchFamily="82" charset="0"/>
              </a:rPr>
              <a:t> </a:t>
            </a:r>
            <a:r>
              <a:rPr lang="cs-CZ" sz="4800" b="1" dirty="0" err="1" smtClean="0">
                <a:latin typeface="Chiller" pitchFamily="82" charset="0"/>
              </a:rPr>
              <a:t>theology</a:t>
            </a:r>
            <a:r>
              <a:rPr lang="cs-CZ" sz="4800" b="1" dirty="0" smtClean="0">
                <a:latin typeface="Chiller" pitchFamily="82" charset="0"/>
              </a:rPr>
              <a:t> </a:t>
            </a:r>
            <a:r>
              <a:rPr lang="cs-CZ" sz="4800" b="1" dirty="0" err="1" smtClean="0">
                <a:latin typeface="Chiller" pitchFamily="82" charset="0"/>
              </a:rPr>
              <a:t>is</a:t>
            </a:r>
            <a:r>
              <a:rPr lang="cs-CZ" sz="4800" b="1" dirty="0" smtClean="0">
                <a:latin typeface="Chiller" pitchFamily="82" charset="0"/>
              </a:rPr>
              <a:t> </a:t>
            </a:r>
            <a:r>
              <a:rPr lang="cs-CZ" sz="4800" b="1" dirty="0" err="1" smtClean="0">
                <a:latin typeface="Chiller" pitchFamily="82" charset="0"/>
              </a:rPr>
              <a:t>based</a:t>
            </a:r>
            <a:r>
              <a:rPr lang="cs-CZ" sz="4800" b="1" dirty="0" smtClean="0">
                <a:latin typeface="Chiller" pitchFamily="82" charset="0"/>
              </a:rPr>
              <a:t> on </a:t>
            </a:r>
            <a:r>
              <a:rPr lang="cs-CZ" sz="4800" b="1" dirty="0" err="1" smtClean="0">
                <a:latin typeface="Chiller" pitchFamily="82" charset="0"/>
              </a:rPr>
              <a:t>history</a:t>
            </a:r>
            <a:r>
              <a:rPr lang="cs-CZ" sz="4800" b="1" dirty="0" smtClean="0">
                <a:latin typeface="Chiller" pitchFamily="82" charset="0"/>
              </a:rPr>
              <a:t> </a:t>
            </a:r>
            <a:r>
              <a:rPr lang="cs-CZ" sz="4800" b="1" dirty="0" err="1" smtClean="0">
                <a:latin typeface="Chiller" pitchFamily="82" charset="0"/>
              </a:rPr>
              <a:t>and</a:t>
            </a:r>
            <a:r>
              <a:rPr lang="cs-CZ" sz="4800" b="1" dirty="0" smtClean="0">
                <a:latin typeface="Chiller" pitchFamily="82" charset="0"/>
              </a:rPr>
              <a:t> </a:t>
            </a:r>
            <a:r>
              <a:rPr lang="cs-CZ" sz="4800" b="1" dirty="0" err="1" smtClean="0">
                <a:latin typeface="Chiller" pitchFamily="82" charset="0"/>
              </a:rPr>
              <a:t>experience</a:t>
            </a:r>
            <a:endParaRPr lang="cs-CZ" sz="4800" b="1" dirty="0" smtClean="0">
              <a:latin typeface="Chiller" pitchFamily="82" charset="0"/>
            </a:endParaRPr>
          </a:p>
          <a:p>
            <a:endParaRPr lang="cs-CZ" sz="4400" dirty="0">
              <a:latin typeface="Chiller" pitchFamily="82" charset="0"/>
            </a:endParaRPr>
          </a:p>
        </p:txBody>
      </p:sp>
      <p:pic>
        <p:nvPicPr>
          <p:cNvPr id="6" name="Obrázek 5" descr="theology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2699792" y="2780928"/>
            <a:ext cx="3600400" cy="2311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378</Words>
  <Application>Microsoft Office PowerPoint</Application>
  <PresentationFormat>Předvádění na obrazovce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sady Office</vt:lpstr>
      <vt:lpstr>Snímek 1</vt:lpstr>
      <vt:lpstr>Snímek 2</vt:lpstr>
      <vt:lpstr>Snímek 3</vt:lpstr>
      <vt:lpstr>Snímek 4</vt:lpstr>
      <vt:lpstr>The Rainbow Spirit Elders</vt:lpstr>
      <vt:lpstr>The Rainbow Spirit Elders</vt:lpstr>
      <vt:lpstr>The Rainbow Spirit Elders</vt:lpstr>
      <vt:lpstr>The Rainbow Spirit Elders</vt:lpstr>
      <vt:lpstr>The Rainbow Spirit Theology</vt:lpstr>
      <vt:lpstr>The Rainbow Spirit</vt:lpstr>
      <vt:lpstr>The Rainbow Spirit</vt:lpstr>
      <vt:lpstr>The Sources Of Rainbow Spirit Theology</vt:lpstr>
      <vt:lpstr>The Sources Of Rainbow Spirit Theology</vt:lpstr>
      <vt:lpstr>The Sources Of Rainbow Spirit Theology</vt:lpstr>
      <vt:lpstr>The Land</vt:lpstr>
      <vt:lpstr>The Land</vt:lpstr>
      <vt:lpstr>Snímek 17</vt:lpstr>
      <vt:lpstr>The Land</vt:lpstr>
      <vt:lpstr>Jesus Christ As An Australian Aborigine</vt:lpstr>
      <vt:lpstr>Conclusion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8</cp:revision>
  <dcterms:created xsi:type="dcterms:W3CDTF">2012-04-08T18:00:53Z</dcterms:created>
  <dcterms:modified xsi:type="dcterms:W3CDTF">2012-04-08T17:46:28Z</dcterms:modified>
</cp:coreProperties>
</file>