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5" r:id="rId8"/>
    <p:sldId id="266" r:id="rId9"/>
    <p:sldId id="267" r:id="rId10"/>
    <p:sldId id="268" r:id="rId11"/>
    <p:sldId id="263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82" r:id="rId20"/>
    <p:sldId id="275" r:id="rId21"/>
    <p:sldId id="262" r:id="rId22"/>
    <p:sldId id="277" r:id="rId23"/>
    <p:sldId id="278" r:id="rId24"/>
    <p:sldId id="279" r:id="rId25"/>
    <p:sldId id="281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6666"/>
    <a:srgbClr val="00FFCC"/>
    <a:srgbClr val="FF66CC"/>
    <a:srgbClr val="33CCFF"/>
    <a:srgbClr val="FF99CC"/>
    <a:srgbClr val="0099CC"/>
    <a:srgbClr val="009999"/>
    <a:srgbClr val="33CCCC"/>
    <a:srgbClr val="00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310F-D79B-45D2-B0B9-B44D55B3D8D8}" type="datetimeFigureOut">
              <a:rPr lang="cs-CZ" smtClean="0"/>
              <a:pPr/>
              <a:t>9.4.2012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650A-2899-46AA-8CB4-28A6E9106D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310F-D79B-45D2-B0B9-B44D55B3D8D8}" type="datetimeFigureOut">
              <a:rPr lang="cs-CZ" smtClean="0"/>
              <a:pPr/>
              <a:t>9.4.2012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650A-2899-46AA-8CB4-28A6E9106D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310F-D79B-45D2-B0B9-B44D55B3D8D8}" type="datetimeFigureOut">
              <a:rPr lang="cs-CZ" smtClean="0"/>
              <a:pPr/>
              <a:t>9.4.2012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650A-2899-46AA-8CB4-28A6E9106D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310F-D79B-45D2-B0B9-B44D55B3D8D8}" type="datetimeFigureOut">
              <a:rPr lang="cs-CZ" smtClean="0"/>
              <a:pPr/>
              <a:t>9.4.2012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650A-2899-46AA-8CB4-28A6E9106D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310F-D79B-45D2-B0B9-B44D55B3D8D8}" type="datetimeFigureOut">
              <a:rPr lang="cs-CZ" smtClean="0"/>
              <a:pPr/>
              <a:t>9.4.2012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650A-2899-46AA-8CB4-28A6E9106D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310F-D79B-45D2-B0B9-B44D55B3D8D8}" type="datetimeFigureOut">
              <a:rPr lang="cs-CZ" smtClean="0"/>
              <a:pPr/>
              <a:t>9.4.2012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650A-2899-46AA-8CB4-28A6E9106D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310F-D79B-45D2-B0B9-B44D55B3D8D8}" type="datetimeFigureOut">
              <a:rPr lang="cs-CZ" smtClean="0"/>
              <a:pPr/>
              <a:t>9.4.2012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650A-2899-46AA-8CB4-28A6E9106D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310F-D79B-45D2-B0B9-B44D55B3D8D8}" type="datetimeFigureOut">
              <a:rPr lang="cs-CZ" smtClean="0"/>
              <a:pPr/>
              <a:t>9.4.2012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650A-2899-46AA-8CB4-28A6E9106D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310F-D79B-45D2-B0B9-B44D55B3D8D8}" type="datetimeFigureOut">
              <a:rPr lang="cs-CZ" smtClean="0"/>
              <a:pPr/>
              <a:t>9.4.2012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650A-2899-46AA-8CB4-28A6E9106D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310F-D79B-45D2-B0B9-B44D55B3D8D8}" type="datetimeFigureOut">
              <a:rPr lang="cs-CZ" smtClean="0"/>
              <a:pPr/>
              <a:t>9.4.2012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650A-2899-46AA-8CB4-28A6E9106D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310F-D79B-45D2-B0B9-B44D55B3D8D8}" type="datetimeFigureOut">
              <a:rPr lang="cs-CZ" smtClean="0"/>
              <a:pPr/>
              <a:t>9.4.2012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650A-2899-46AA-8CB4-28A6E9106D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1310F-D79B-45D2-B0B9-B44D55B3D8D8}" type="datetimeFigureOut">
              <a:rPr lang="cs-CZ" smtClean="0"/>
              <a:pPr/>
              <a:t>9.4.2012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2650A-2899-46AA-8CB4-28A6E9106DC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92696"/>
            <a:ext cx="4572000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endParaRPr lang="cs-CZ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" name="Přímá spojovací čára 4"/>
          <p:cNvCxnSpPr>
            <a:cxnSpLocks/>
          </p:cNvCxnSpPr>
          <p:nvPr/>
        </p:nvCxnSpPr>
        <p:spPr>
          <a:xfrm>
            <a:off x="468000" y="1404000"/>
            <a:ext cx="0" cy="4680520"/>
          </a:xfrm>
          <a:prstGeom prst="line">
            <a:avLst/>
          </a:prstGeom>
          <a:ln w="635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>
            <a:off x="611560" y="1412776"/>
            <a:ext cx="0" cy="4500000"/>
          </a:xfrm>
          <a:prstGeom prst="line">
            <a:avLst/>
          </a:prstGeom>
          <a:ln w="6350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755576" y="1412776"/>
            <a:ext cx="0" cy="4320000"/>
          </a:xfrm>
          <a:prstGeom prst="line">
            <a:avLst/>
          </a:prstGeom>
          <a:ln w="63500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899592" y="1412776"/>
            <a:ext cx="0" cy="4140000"/>
          </a:xfrm>
          <a:prstGeom prst="line">
            <a:avLst/>
          </a:prstGeom>
          <a:ln w="6350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1043608" y="1412776"/>
            <a:ext cx="0" cy="3960000"/>
          </a:xfrm>
          <a:prstGeom prst="line">
            <a:avLst/>
          </a:prstGeom>
          <a:ln w="635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1187624" y="1412776"/>
            <a:ext cx="0" cy="378000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1331640" y="1412776"/>
            <a:ext cx="0" cy="360000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1475656" y="1412776"/>
            <a:ext cx="0" cy="342000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>
            <a:off x="1619672" y="1412776"/>
            <a:ext cx="0" cy="324000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1763688" y="1412776"/>
            <a:ext cx="0" cy="3060000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>
            <a:off x="1907704" y="1412776"/>
            <a:ext cx="0" cy="2880000"/>
          </a:xfrm>
          <a:prstGeom prst="line">
            <a:avLst/>
          </a:prstGeom>
          <a:ln w="635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>
            <a:off x="2051720" y="1412776"/>
            <a:ext cx="0" cy="2700000"/>
          </a:xfrm>
          <a:prstGeom prst="line">
            <a:avLst/>
          </a:prstGeom>
          <a:ln w="635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2195736" y="1412776"/>
            <a:ext cx="0" cy="2520000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>
            <a:off x="2339752" y="1412776"/>
            <a:ext cx="0" cy="234000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>
            <a:off x="2483768" y="1412776"/>
            <a:ext cx="0" cy="216000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/>
          <p:nvPr/>
        </p:nvCxnSpPr>
        <p:spPr>
          <a:xfrm>
            <a:off x="2627784" y="1412776"/>
            <a:ext cx="0" cy="198000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/>
          <p:nvPr/>
        </p:nvCxnSpPr>
        <p:spPr>
          <a:xfrm>
            <a:off x="2771800" y="1412776"/>
            <a:ext cx="0" cy="180000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>
            <a:off x="2915816" y="1412776"/>
            <a:ext cx="0" cy="1620000"/>
          </a:xfrm>
          <a:prstGeom prst="line">
            <a:avLst/>
          </a:prstGeom>
          <a:ln w="63500"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čára 60"/>
          <p:cNvCxnSpPr/>
          <p:nvPr/>
        </p:nvCxnSpPr>
        <p:spPr>
          <a:xfrm>
            <a:off x="3203848" y="1412776"/>
            <a:ext cx="0" cy="1260000"/>
          </a:xfrm>
          <a:prstGeom prst="line">
            <a:avLst/>
          </a:prstGeom>
          <a:ln w="635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ovací čára 61"/>
          <p:cNvCxnSpPr/>
          <p:nvPr/>
        </p:nvCxnSpPr>
        <p:spPr>
          <a:xfrm>
            <a:off x="3059832" y="1412776"/>
            <a:ext cx="0" cy="1440000"/>
          </a:xfrm>
          <a:prstGeom prst="line">
            <a:avLst/>
          </a:prstGeom>
          <a:ln w="635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ovací čára 67"/>
          <p:cNvCxnSpPr/>
          <p:nvPr/>
        </p:nvCxnSpPr>
        <p:spPr>
          <a:xfrm>
            <a:off x="3347864" y="1412776"/>
            <a:ext cx="0" cy="1080000"/>
          </a:xfrm>
          <a:prstGeom prst="line">
            <a:avLst/>
          </a:prstGeom>
          <a:ln w="6350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ovací čára 70"/>
          <p:cNvCxnSpPr/>
          <p:nvPr/>
        </p:nvCxnSpPr>
        <p:spPr>
          <a:xfrm flipH="1">
            <a:off x="3491880" y="1412776"/>
            <a:ext cx="8384" cy="900000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ovací čára 73"/>
          <p:cNvCxnSpPr/>
          <p:nvPr/>
        </p:nvCxnSpPr>
        <p:spPr>
          <a:xfrm flipH="1">
            <a:off x="3635896" y="1412776"/>
            <a:ext cx="8384" cy="720000"/>
          </a:xfrm>
          <a:prstGeom prst="line">
            <a:avLst/>
          </a:prstGeom>
          <a:ln w="635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ovací čára 75"/>
          <p:cNvCxnSpPr/>
          <p:nvPr/>
        </p:nvCxnSpPr>
        <p:spPr>
          <a:xfrm flipH="1">
            <a:off x="3779912" y="1412776"/>
            <a:ext cx="8384" cy="540000"/>
          </a:xfrm>
          <a:prstGeom prst="line">
            <a:avLst/>
          </a:prstGeom>
          <a:ln w="635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ovací čára 77"/>
          <p:cNvCxnSpPr/>
          <p:nvPr/>
        </p:nvCxnSpPr>
        <p:spPr>
          <a:xfrm flipH="1">
            <a:off x="3923928" y="1412776"/>
            <a:ext cx="8384" cy="360000"/>
          </a:xfrm>
          <a:prstGeom prst="line">
            <a:avLst/>
          </a:prstGeom>
          <a:ln w="6350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ovací čára 83"/>
          <p:cNvCxnSpPr/>
          <p:nvPr/>
        </p:nvCxnSpPr>
        <p:spPr>
          <a:xfrm flipH="1">
            <a:off x="4067944" y="1412776"/>
            <a:ext cx="8384" cy="180000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bdélník 84"/>
          <p:cNvSpPr/>
          <p:nvPr/>
        </p:nvSpPr>
        <p:spPr>
          <a:xfrm>
            <a:off x="-324544" y="1412776"/>
            <a:ext cx="2736304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UNIT 11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0" name="Přímá spojovací čára 29"/>
          <p:cNvCxnSpPr/>
          <p:nvPr/>
        </p:nvCxnSpPr>
        <p:spPr>
          <a:xfrm>
            <a:off x="4932040" y="5949280"/>
            <a:ext cx="3816424" cy="0"/>
          </a:xfrm>
          <a:prstGeom prst="line">
            <a:avLst/>
          </a:prstGeom>
          <a:ln w="63500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bdélník 33"/>
          <p:cNvSpPr/>
          <p:nvPr/>
        </p:nvSpPr>
        <p:spPr>
          <a:xfrm>
            <a:off x="5508104" y="5589240"/>
            <a:ext cx="3635896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VERONIKA KAPALÍNOVÁ</a:t>
            </a:r>
            <a:endParaRPr lang="cs-CZ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6" name="Přímá spojovací čára 35"/>
          <p:cNvCxnSpPr/>
          <p:nvPr/>
        </p:nvCxnSpPr>
        <p:spPr>
          <a:xfrm flipH="1" flipV="1">
            <a:off x="5868144" y="5589240"/>
            <a:ext cx="2880320" cy="36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bdélník 38"/>
          <p:cNvSpPr/>
          <p:nvPr/>
        </p:nvSpPr>
        <p:spPr>
          <a:xfrm>
            <a:off x="6516216" y="5229200"/>
            <a:ext cx="2627784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TOMÁŠ KAŠPAR</a:t>
            </a:r>
            <a:endParaRPr lang="cs-CZ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5724128" y="5949280"/>
            <a:ext cx="3419872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ALL RIGHTS RESERVED </a:t>
            </a:r>
            <a:endParaRPr lang="cs-CZ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5" name="Přímá spojovací čára 44"/>
          <p:cNvCxnSpPr/>
          <p:nvPr/>
        </p:nvCxnSpPr>
        <p:spPr>
          <a:xfrm>
            <a:off x="7020272" y="6309320"/>
            <a:ext cx="1728192" cy="0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bdélník 36"/>
          <p:cNvSpPr/>
          <p:nvPr/>
        </p:nvSpPr>
        <p:spPr>
          <a:xfrm>
            <a:off x="7956376" y="6309320"/>
            <a:ext cx="1008112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2012 </a:t>
            </a:r>
            <a:endParaRPr lang="cs-CZ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32656"/>
            <a:ext cx="16589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-252536" y="476672"/>
            <a:ext cx="482453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endParaRPr lang="cs-CZ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619672" y="1052736"/>
            <a:ext cx="6624736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cs-CZ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cs-CZ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United</a:t>
            </a:r>
            <a:r>
              <a:rPr lang="cs-CZ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States</a:t>
            </a:r>
            <a:endParaRPr lang="cs-CZ" sz="32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2555776" y="1196752"/>
            <a:ext cx="0" cy="360040"/>
          </a:xfrm>
          <a:prstGeom prst="line">
            <a:avLst/>
          </a:prstGeom>
          <a:ln w="635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5"/>
          <p:cNvCxnSpPr/>
          <p:nvPr/>
        </p:nvCxnSpPr>
        <p:spPr>
          <a:xfrm>
            <a:off x="2411760" y="1196752"/>
            <a:ext cx="0" cy="540000"/>
          </a:xfrm>
          <a:prstGeom prst="line">
            <a:avLst/>
          </a:prstGeom>
          <a:ln w="635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6"/>
          <p:cNvCxnSpPr/>
          <p:nvPr/>
        </p:nvCxnSpPr>
        <p:spPr>
          <a:xfrm>
            <a:off x="2267744" y="1196752"/>
            <a:ext cx="0" cy="720000"/>
          </a:xfrm>
          <a:prstGeom prst="line">
            <a:avLst/>
          </a:prstGeom>
          <a:ln w="63500"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>
            <a:off x="1979712" y="1196752"/>
            <a:ext cx="0" cy="108000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>
            <a:off x="2123728" y="1196752"/>
            <a:ext cx="0" cy="90000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1691680" y="1196752"/>
            <a:ext cx="0" cy="144000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1835696" y="1196752"/>
            <a:ext cx="0" cy="126000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1403648" y="1196752"/>
            <a:ext cx="0" cy="1800000"/>
          </a:xfrm>
          <a:prstGeom prst="line">
            <a:avLst/>
          </a:prstGeom>
          <a:ln w="635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1547664" y="1196752"/>
            <a:ext cx="0" cy="1620000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1115616" y="1196752"/>
            <a:ext cx="0" cy="2160000"/>
          </a:xfrm>
          <a:prstGeom prst="line">
            <a:avLst/>
          </a:prstGeom>
          <a:ln w="66675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>
            <a:off x="827584" y="1196752"/>
            <a:ext cx="0" cy="252000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971600" y="1196752"/>
            <a:ext cx="0" cy="234000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>
            <a:off x="683568" y="1196752"/>
            <a:ext cx="0" cy="270000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1259632" y="1196752"/>
            <a:ext cx="0" cy="1980000"/>
          </a:xfrm>
          <a:prstGeom prst="line">
            <a:avLst/>
          </a:prstGeom>
          <a:ln w="635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>
            <a:off x="539552" y="1196752"/>
            <a:ext cx="0" cy="288000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>
            <a:off x="395536" y="1196752"/>
            <a:ext cx="0" cy="3060000"/>
          </a:xfrm>
          <a:prstGeom prst="line">
            <a:avLst/>
          </a:prstGeom>
          <a:ln w="635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09120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bdélník 23"/>
          <p:cNvSpPr/>
          <p:nvPr/>
        </p:nvSpPr>
        <p:spPr>
          <a:xfrm>
            <a:off x="1979712" y="1556792"/>
            <a:ext cx="640871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College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University</a:t>
            </a:r>
            <a:endParaRPr lang="cs-CZ" sz="2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3635896" y="6309320"/>
            <a:ext cx="1584176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10 </a:t>
            </a:r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from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25</a:t>
            </a:r>
            <a:endParaRPr lang="cs-CZ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5076056" y="6309320"/>
            <a:ext cx="4067944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Followed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by: </a:t>
            </a:r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personal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question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cs-CZ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9" name="Přímá spojovací čára 28"/>
          <p:cNvCxnSpPr/>
          <p:nvPr/>
        </p:nvCxnSpPr>
        <p:spPr>
          <a:xfrm flipH="1">
            <a:off x="3779912" y="6309320"/>
            <a:ext cx="1296144" cy="0"/>
          </a:xfrm>
          <a:prstGeom prst="line">
            <a:avLst/>
          </a:prstGeom>
          <a:ln w="635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/>
          <p:nvPr/>
        </p:nvCxnSpPr>
        <p:spPr>
          <a:xfrm flipH="1">
            <a:off x="5292080" y="6309320"/>
            <a:ext cx="3600400" cy="0"/>
          </a:xfrm>
          <a:prstGeom prst="line">
            <a:avLst/>
          </a:prstGeom>
          <a:ln w="635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délník 29"/>
          <p:cNvSpPr/>
          <p:nvPr/>
        </p:nvSpPr>
        <p:spPr>
          <a:xfrm>
            <a:off x="2339752" y="2348880"/>
            <a:ext cx="3024336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AFTER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high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school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2267744" y="2636912"/>
            <a:ext cx="324036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Four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years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study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1907704" y="2924944"/>
            <a:ext cx="640871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Students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traditionally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apply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to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receive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4139952" y="3284984"/>
            <a:ext cx="3816424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admission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into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college !!!  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2051720" y="3645024"/>
            <a:ext cx="640871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most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prestigious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schools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are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private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4572000" y="4005064"/>
            <a:ext cx="360040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NOT PUBLIC SCHOOLS !!!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1763688" y="4365104"/>
            <a:ext cx="655272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END OF STUDING IS BACHELOR  LIST 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2123728" y="4725144"/>
            <a:ext cx="676875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SCHOLARSHIPS – VERY POPULAR AND SURE  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4788024" y="5013176"/>
            <a:ext cx="396044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they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are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widely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avaiable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2267744" y="5373216"/>
            <a:ext cx="2736304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STUDENT LOAN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4499992" y="5373216"/>
            <a:ext cx="2736304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-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very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favourite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3" name="Obdélník 42"/>
          <p:cNvSpPr/>
          <p:nvPr/>
        </p:nvSpPr>
        <p:spPr>
          <a:xfrm>
            <a:off x="4427984" y="5733256"/>
            <a:ext cx="288032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- risk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banks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Přímá spojovací čára 36"/>
          <p:cNvCxnSpPr>
            <a:cxnSpLocks/>
          </p:cNvCxnSpPr>
          <p:nvPr/>
        </p:nvCxnSpPr>
        <p:spPr>
          <a:xfrm>
            <a:off x="179512" y="188640"/>
            <a:ext cx="0" cy="6480720"/>
          </a:xfrm>
          <a:prstGeom prst="line">
            <a:avLst/>
          </a:prstGeom>
          <a:ln w="635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čára 39"/>
          <p:cNvCxnSpPr/>
          <p:nvPr/>
        </p:nvCxnSpPr>
        <p:spPr>
          <a:xfrm>
            <a:off x="323528" y="188640"/>
            <a:ext cx="0" cy="6480720"/>
          </a:xfrm>
          <a:prstGeom prst="line">
            <a:avLst/>
          </a:prstGeom>
          <a:ln w="6350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čára 41"/>
          <p:cNvCxnSpPr/>
          <p:nvPr/>
        </p:nvCxnSpPr>
        <p:spPr>
          <a:xfrm>
            <a:off x="467544" y="188640"/>
            <a:ext cx="0" cy="6480720"/>
          </a:xfrm>
          <a:prstGeom prst="line">
            <a:avLst/>
          </a:prstGeom>
          <a:ln w="63500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ovací čára 44"/>
          <p:cNvCxnSpPr/>
          <p:nvPr/>
        </p:nvCxnSpPr>
        <p:spPr>
          <a:xfrm>
            <a:off x="611560" y="188640"/>
            <a:ext cx="0" cy="6480720"/>
          </a:xfrm>
          <a:prstGeom prst="line">
            <a:avLst/>
          </a:prstGeom>
          <a:ln w="6350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čára 46"/>
          <p:cNvCxnSpPr/>
          <p:nvPr/>
        </p:nvCxnSpPr>
        <p:spPr>
          <a:xfrm>
            <a:off x="755576" y="2420888"/>
            <a:ext cx="0" cy="4248472"/>
          </a:xfrm>
          <a:prstGeom prst="line">
            <a:avLst/>
          </a:prstGeom>
          <a:ln w="635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čára 49"/>
          <p:cNvCxnSpPr/>
          <p:nvPr/>
        </p:nvCxnSpPr>
        <p:spPr>
          <a:xfrm>
            <a:off x="899592" y="2420888"/>
            <a:ext cx="0" cy="4248472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ovací čára 51"/>
          <p:cNvCxnSpPr/>
          <p:nvPr/>
        </p:nvCxnSpPr>
        <p:spPr>
          <a:xfrm>
            <a:off x="1043608" y="2420888"/>
            <a:ext cx="0" cy="4248472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čára 54"/>
          <p:cNvCxnSpPr/>
          <p:nvPr/>
        </p:nvCxnSpPr>
        <p:spPr>
          <a:xfrm>
            <a:off x="1187624" y="4077072"/>
            <a:ext cx="0" cy="2592288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ovací čára 56"/>
          <p:cNvCxnSpPr/>
          <p:nvPr/>
        </p:nvCxnSpPr>
        <p:spPr>
          <a:xfrm>
            <a:off x="1331640" y="4077072"/>
            <a:ext cx="0" cy="2592288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čára 58"/>
          <p:cNvCxnSpPr/>
          <p:nvPr/>
        </p:nvCxnSpPr>
        <p:spPr>
          <a:xfrm>
            <a:off x="1475656" y="4077072"/>
            <a:ext cx="0" cy="2592288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čára 60"/>
          <p:cNvCxnSpPr/>
          <p:nvPr/>
        </p:nvCxnSpPr>
        <p:spPr>
          <a:xfrm>
            <a:off x="1619672" y="4077072"/>
            <a:ext cx="0" cy="2592288"/>
          </a:xfrm>
          <a:prstGeom prst="line">
            <a:avLst/>
          </a:prstGeom>
          <a:ln w="635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ovací čára 63"/>
          <p:cNvCxnSpPr/>
          <p:nvPr/>
        </p:nvCxnSpPr>
        <p:spPr>
          <a:xfrm>
            <a:off x="1763688" y="4077072"/>
            <a:ext cx="0" cy="2592288"/>
          </a:xfrm>
          <a:prstGeom prst="line">
            <a:avLst/>
          </a:prstGeom>
          <a:ln w="635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ovací čára 65"/>
          <p:cNvCxnSpPr/>
          <p:nvPr/>
        </p:nvCxnSpPr>
        <p:spPr>
          <a:xfrm>
            <a:off x="1907704" y="4077072"/>
            <a:ext cx="0" cy="2592288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ovací čára 68"/>
          <p:cNvCxnSpPr/>
          <p:nvPr/>
        </p:nvCxnSpPr>
        <p:spPr>
          <a:xfrm>
            <a:off x="2051720" y="4077072"/>
            <a:ext cx="0" cy="2592288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ovací čára 70"/>
          <p:cNvCxnSpPr/>
          <p:nvPr/>
        </p:nvCxnSpPr>
        <p:spPr>
          <a:xfrm>
            <a:off x="2195736" y="4077072"/>
            <a:ext cx="0" cy="2592288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ovací čára 72"/>
          <p:cNvCxnSpPr/>
          <p:nvPr/>
        </p:nvCxnSpPr>
        <p:spPr>
          <a:xfrm>
            <a:off x="2339752" y="4077072"/>
            <a:ext cx="0" cy="2592288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ovací čára 74"/>
          <p:cNvCxnSpPr/>
          <p:nvPr/>
        </p:nvCxnSpPr>
        <p:spPr>
          <a:xfrm>
            <a:off x="2483768" y="4077072"/>
            <a:ext cx="0" cy="2592288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římá spojovací čára 76"/>
          <p:cNvCxnSpPr/>
          <p:nvPr/>
        </p:nvCxnSpPr>
        <p:spPr>
          <a:xfrm>
            <a:off x="2627784" y="4077072"/>
            <a:ext cx="0" cy="2592288"/>
          </a:xfrm>
          <a:prstGeom prst="line">
            <a:avLst/>
          </a:prstGeom>
          <a:ln w="63500"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ovací čára 78"/>
          <p:cNvCxnSpPr/>
          <p:nvPr/>
        </p:nvCxnSpPr>
        <p:spPr>
          <a:xfrm>
            <a:off x="2771800" y="4077072"/>
            <a:ext cx="0" cy="2592288"/>
          </a:xfrm>
          <a:prstGeom prst="line">
            <a:avLst/>
          </a:prstGeom>
          <a:ln w="635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ovací čára 80"/>
          <p:cNvCxnSpPr/>
          <p:nvPr/>
        </p:nvCxnSpPr>
        <p:spPr>
          <a:xfrm>
            <a:off x="2915816" y="4725144"/>
            <a:ext cx="0" cy="1944216"/>
          </a:xfrm>
          <a:prstGeom prst="line">
            <a:avLst/>
          </a:prstGeom>
          <a:ln w="635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ovací čára 83"/>
          <p:cNvCxnSpPr/>
          <p:nvPr/>
        </p:nvCxnSpPr>
        <p:spPr>
          <a:xfrm>
            <a:off x="3059832" y="4725144"/>
            <a:ext cx="0" cy="1944216"/>
          </a:xfrm>
          <a:prstGeom prst="line">
            <a:avLst/>
          </a:prstGeom>
          <a:ln w="6350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Přímá spojovací čára 85"/>
          <p:cNvCxnSpPr/>
          <p:nvPr/>
        </p:nvCxnSpPr>
        <p:spPr>
          <a:xfrm>
            <a:off x="3203848" y="4725144"/>
            <a:ext cx="0" cy="1944216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Přímá spojovací čára 88"/>
          <p:cNvCxnSpPr/>
          <p:nvPr/>
        </p:nvCxnSpPr>
        <p:spPr>
          <a:xfrm>
            <a:off x="3347864" y="4725144"/>
            <a:ext cx="0" cy="1944216"/>
          </a:xfrm>
          <a:prstGeom prst="line">
            <a:avLst/>
          </a:prstGeom>
          <a:ln w="635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Přímá spojovací čára 90"/>
          <p:cNvCxnSpPr/>
          <p:nvPr/>
        </p:nvCxnSpPr>
        <p:spPr>
          <a:xfrm>
            <a:off x="3491880" y="4725144"/>
            <a:ext cx="0" cy="1944216"/>
          </a:xfrm>
          <a:prstGeom prst="line">
            <a:avLst/>
          </a:prstGeom>
          <a:ln w="635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Přímá spojovací čára 92"/>
          <p:cNvCxnSpPr/>
          <p:nvPr/>
        </p:nvCxnSpPr>
        <p:spPr>
          <a:xfrm>
            <a:off x="3635896" y="4725144"/>
            <a:ext cx="0" cy="1944216"/>
          </a:xfrm>
          <a:prstGeom prst="line">
            <a:avLst/>
          </a:prstGeom>
          <a:ln w="6350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Přímá spojovací čára 94"/>
          <p:cNvCxnSpPr/>
          <p:nvPr/>
        </p:nvCxnSpPr>
        <p:spPr>
          <a:xfrm>
            <a:off x="3779912" y="4725144"/>
            <a:ext cx="0" cy="1944216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Přímá spojovací čára 96"/>
          <p:cNvCxnSpPr>
            <a:cxnSpLocks/>
          </p:cNvCxnSpPr>
          <p:nvPr/>
        </p:nvCxnSpPr>
        <p:spPr>
          <a:xfrm>
            <a:off x="3923928" y="5301208"/>
            <a:ext cx="0" cy="936104"/>
          </a:xfrm>
          <a:prstGeom prst="line">
            <a:avLst/>
          </a:prstGeom>
          <a:ln w="635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Přímá spojovací čára 100"/>
          <p:cNvCxnSpPr/>
          <p:nvPr/>
        </p:nvCxnSpPr>
        <p:spPr>
          <a:xfrm>
            <a:off x="4067944" y="5301208"/>
            <a:ext cx="0" cy="936104"/>
          </a:xfrm>
          <a:prstGeom prst="line">
            <a:avLst/>
          </a:prstGeom>
          <a:ln w="6350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Přímá spojovací čára 101"/>
          <p:cNvCxnSpPr/>
          <p:nvPr/>
        </p:nvCxnSpPr>
        <p:spPr>
          <a:xfrm>
            <a:off x="4211960" y="5301208"/>
            <a:ext cx="0" cy="936104"/>
          </a:xfrm>
          <a:prstGeom prst="line">
            <a:avLst/>
          </a:prstGeom>
          <a:ln w="63500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Přímá spojovací čára 102"/>
          <p:cNvCxnSpPr/>
          <p:nvPr/>
        </p:nvCxnSpPr>
        <p:spPr>
          <a:xfrm>
            <a:off x="4355976" y="5301208"/>
            <a:ext cx="0" cy="936104"/>
          </a:xfrm>
          <a:prstGeom prst="line">
            <a:avLst/>
          </a:prstGeom>
          <a:ln w="6350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Přímá spojovací čára 103"/>
          <p:cNvCxnSpPr/>
          <p:nvPr/>
        </p:nvCxnSpPr>
        <p:spPr>
          <a:xfrm>
            <a:off x="4499992" y="5301208"/>
            <a:ext cx="0" cy="936104"/>
          </a:xfrm>
          <a:prstGeom prst="line">
            <a:avLst/>
          </a:prstGeom>
          <a:ln w="635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Přímá spojovací čára 104"/>
          <p:cNvCxnSpPr/>
          <p:nvPr/>
        </p:nvCxnSpPr>
        <p:spPr>
          <a:xfrm>
            <a:off x="4644008" y="5301208"/>
            <a:ext cx="0" cy="936104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Přímá spojovací čára 105"/>
          <p:cNvCxnSpPr/>
          <p:nvPr/>
        </p:nvCxnSpPr>
        <p:spPr>
          <a:xfrm>
            <a:off x="4788024" y="5301208"/>
            <a:ext cx="0" cy="936104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Přímá spojovací čára 106"/>
          <p:cNvCxnSpPr/>
          <p:nvPr/>
        </p:nvCxnSpPr>
        <p:spPr>
          <a:xfrm>
            <a:off x="4932040" y="5301208"/>
            <a:ext cx="0" cy="936104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Přímá spojovací čára 107"/>
          <p:cNvCxnSpPr/>
          <p:nvPr/>
        </p:nvCxnSpPr>
        <p:spPr>
          <a:xfrm>
            <a:off x="5076056" y="5301208"/>
            <a:ext cx="0" cy="936104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Přímá spojovací čára 108"/>
          <p:cNvCxnSpPr/>
          <p:nvPr/>
        </p:nvCxnSpPr>
        <p:spPr>
          <a:xfrm>
            <a:off x="5220072" y="5301208"/>
            <a:ext cx="0" cy="936104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Přímá spojovací čára 109"/>
          <p:cNvCxnSpPr/>
          <p:nvPr/>
        </p:nvCxnSpPr>
        <p:spPr>
          <a:xfrm>
            <a:off x="5364088" y="5301208"/>
            <a:ext cx="0" cy="936104"/>
          </a:xfrm>
          <a:prstGeom prst="line">
            <a:avLst/>
          </a:prstGeom>
          <a:ln w="635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Přímá spojovací čára 110"/>
          <p:cNvCxnSpPr/>
          <p:nvPr/>
        </p:nvCxnSpPr>
        <p:spPr>
          <a:xfrm>
            <a:off x="5508104" y="5301208"/>
            <a:ext cx="0" cy="936104"/>
          </a:xfrm>
          <a:prstGeom prst="line">
            <a:avLst/>
          </a:prstGeom>
          <a:ln w="635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Přímá spojovací čára 111"/>
          <p:cNvCxnSpPr/>
          <p:nvPr/>
        </p:nvCxnSpPr>
        <p:spPr>
          <a:xfrm>
            <a:off x="5652120" y="5301208"/>
            <a:ext cx="0" cy="936104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Přímá spojovací čára 112"/>
          <p:cNvCxnSpPr/>
          <p:nvPr/>
        </p:nvCxnSpPr>
        <p:spPr>
          <a:xfrm>
            <a:off x="5796136" y="5301208"/>
            <a:ext cx="0" cy="936104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Přímá spojovací čára 113"/>
          <p:cNvCxnSpPr/>
          <p:nvPr/>
        </p:nvCxnSpPr>
        <p:spPr>
          <a:xfrm>
            <a:off x="5940152" y="5301208"/>
            <a:ext cx="0" cy="936104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Přímá spojovací čára 114"/>
          <p:cNvCxnSpPr/>
          <p:nvPr/>
        </p:nvCxnSpPr>
        <p:spPr>
          <a:xfrm>
            <a:off x="6084168" y="5301208"/>
            <a:ext cx="0" cy="936104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Přímá spojovací čára 115"/>
          <p:cNvCxnSpPr/>
          <p:nvPr/>
        </p:nvCxnSpPr>
        <p:spPr>
          <a:xfrm>
            <a:off x="6228184" y="5301208"/>
            <a:ext cx="0" cy="936104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Přímá spojovací čára 116"/>
          <p:cNvCxnSpPr/>
          <p:nvPr/>
        </p:nvCxnSpPr>
        <p:spPr>
          <a:xfrm>
            <a:off x="6372200" y="5301208"/>
            <a:ext cx="0" cy="936104"/>
          </a:xfrm>
          <a:prstGeom prst="line">
            <a:avLst/>
          </a:prstGeom>
          <a:ln w="63500"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Přímá spojovací čára 117"/>
          <p:cNvCxnSpPr/>
          <p:nvPr/>
        </p:nvCxnSpPr>
        <p:spPr>
          <a:xfrm>
            <a:off x="6516216" y="5301208"/>
            <a:ext cx="0" cy="936104"/>
          </a:xfrm>
          <a:prstGeom prst="line">
            <a:avLst/>
          </a:prstGeom>
          <a:ln w="635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Přímá spojovací čára 118"/>
          <p:cNvCxnSpPr/>
          <p:nvPr/>
        </p:nvCxnSpPr>
        <p:spPr>
          <a:xfrm>
            <a:off x="6660232" y="5301208"/>
            <a:ext cx="0" cy="936104"/>
          </a:xfrm>
          <a:prstGeom prst="line">
            <a:avLst/>
          </a:prstGeom>
          <a:ln w="635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Přímá spojovací čára 119"/>
          <p:cNvCxnSpPr/>
          <p:nvPr/>
        </p:nvCxnSpPr>
        <p:spPr>
          <a:xfrm>
            <a:off x="6804248" y="5301208"/>
            <a:ext cx="0" cy="936104"/>
          </a:xfrm>
          <a:prstGeom prst="line">
            <a:avLst/>
          </a:prstGeom>
          <a:ln w="6350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Přímá spojovací čára 120"/>
          <p:cNvCxnSpPr/>
          <p:nvPr/>
        </p:nvCxnSpPr>
        <p:spPr>
          <a:xfrm>
            <a:off x="6948264" y="5301208"/>
            <a:ext cx="0" cy="936104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Přímá spojovací čára 121"/>
          <p:cNvCxnSpPr/>
          <p:nvPr/>
        </p:nvCxnSpPr>
        <p:spPr>
          <a:xfrm>
            <a:off x="7092280" y="5301208"/>
            <a:ext cx="0" cy="936104"/>
          </a:xfrm>
          <a:prstGeom prst="line">
            <a:avLst/>
          </a:prstGeom>
          <a:ln w="635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Přímá spojovací čára 122"/>
          <p:cNvCxnSpPr/>
          <p:nvPr/>
        </p:nvCxnSpPr>
        <p:spPr>
          <a:xfrm>
            <a:off x="7236296" y="5301208"/>
            <a:ext cx="0" cy="936104"/>
          </a:xfrm>
          <a:prstGeom prst="line">
            <a:avLst/>
          </a:prstGeom>
          <a:ln w="635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Přímá spojovací čára 123"/>
          <p:cNvCxnSpPr/>
          <p:nvPr/>
        </p:nvCxnSpPr>
        <p:spPr>
          <a:xfrm>
            <a:off x="7380312" y="5301208"/>
            <a:ext cx="0" cy="936104"/>
          </a:xfrm>
          <a:prstGeom prst="line">
            <a:avLst/>
          </a:prstGeom>
          <a:ln w="6350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Přímá spojovací čára 124"/>
          <p:cNvCxnSpPr/>
          <p:nvPr/>
        </p:nvCxnSpPr>
        <p:spPr>
          <a:xfrm>
            <a:off x="7524328" y="5301208"/>
            <a:ext cx="0" cy="936104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Přímá spojovací čára 125"/>
          <p:cNvCxnSpPr>
            <a:cxnSpLocks/>
          </p:cNvCxnSpPr>
          <p:nvPr/>
        </p:nvCxnSpPr>
        <p:spPr>
          <a:xfrm>
            <a:off x="7668344" y="5301208"/>
            <a:ext cx="0" cy="936104"/>
          </a:xfrm>
          <a:prstGeom prst="line">
            <a:avLst/>
          </a:prstGeom>
          <a:ln w="635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Přímá spojovací čára 126"/>
          <p:cNvCxnSpPr/>
          <p:nvPr/>
        </p:nvCxnSpPr>
        <p:spPr>
          <a:xfrm>
            <a:off x="7812360" y="5301208"/>
            <a:ext cx="0" cy="936104"/>
          </a:xfrm>
          <a:prstGeom prst="line">
            <a:avLst/>
          </a:prstGeom>
          <a:ln w="6350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Přímá spojovací čára 127"/>
          <p:cNvCxnSpPr/>
          <p:nvPr/>
        </p:nvCxnSpPr>
        <p:spPr>
          <a:xfrm>
            <a:off x="7956376" y="5301208"/>
            <a:ext cx="0" cy="936104"/>
          </a:xfrm>
          <a:prstGeom prst="line">
            <a:avLst/>
          </a:prstGeom>
          <a:ln w="63500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Přímá spojovací čára 128"/>
          <p:cNvCxnSpPr/>
          <p:nvPr/>
        </p:nvCxnSpPr>
        <p:spPr>
          <a:xfrm>
            <a:off x="8100392" y="5301208"/>
            <a:ext cx="0" cy="936104"/>
          </a:xfrm>
          <a:prstGeom prst="line">
            <a:avLst/>
          </a:prstGeom>
          <a:ln w="6350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Přímá spojovací čára 129"/>
          <p:cNvCxnSpPr/>
          <p:nvPr/>
        </p:nvCxnSpPr>
        <p:spPr>
          <a:xfrm>
            <a:off x="8244408" y="188640"/>
            <a:ext cx="0" cy="6048672"/>
          </a:xfrm>
          <a:prstGeom prst="line">
            <a:avLst/>
          </a:prstGeom>
          <a:ln w="635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Přímá spojovací čára 130"/>
          <p:cNvCxnSpPr/>
          <p:nvPr/>
        </p:nvCxnSpPr>
        <p:spPr>
          <a:xfrm>
            <a:off x="8388424" y="188640"/>
            <a:ext cx="0" cy="6048672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Přímá spojovací čára 131"/>
          <p:cNvCxnSpPr/>
          <p:nvPr/>
        </p:nvCxnSpPr>
        <p:spPr>
          <a:xfrm>
            <a:off x="8532440" y="188640"/>
            <a:ext cx="0" cy="6048672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Přímá spojovací čára 132"/>
          <p:cNvCxnSpPr/>
          <p:nvPr/>
        </p:nvCxnSpPr>
        <p:spPr>
          <a:xfrm>
            <a:off x="8676456" y="188640"/>
            <a:ext cx="0" cy="6048672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Přímá spojovací čára 133"/>
          <p:cNvCxnSpPr/>
          <p:nvPr/>
        </p:nvCxnSpPr>
        <p:spPr>
          <a:xfrm>
            <a:off x="8820472" y="188640"/>
            <a:ext cx="0" cy="6048672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Přímá spojovací čára 134"/>
          <p:cNvCxnSpPr/>
          <p:nvPr/>
        </p:nvCxnSpPr>
        <p:spPr>
          <a:xfrm>
            <a:off x="8964488" y="188640"/>
            <a:ext cx="0" cy="6048672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bdélník 64"/>
          <p:cNvSpPr/>
          <p:nvPr/>
        </p:nvSpPr>
        <p:spPr>
          <a:xfrm>
            <a:off x="323528" y="1700808"/>
            <a:ext cx="7848872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PERSONAL QUESTION:</a:t>
            </a:r>
            <a:endParaRPr lang="cs-CZ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7" name="Obdélník 66"/>
          <p:cNvSpPr/>
          <p:nvPr/>
        </p:nvSpPr>
        <p:spPr>
          <a:xfrm>
            <a:off x="1043608" y="3356992"/>
            <a:ext cx="5400600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ARE YOU HAPPY</a:t>
            </a:r>
            <a:endParaRPr lang="cs-CZ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2" name="Obdélník 71"/>
          <p:cNvSpPr/>
          <p:nvPr/>
        </p:nvSpPr>
        <p:spPr>
          <a:xfrm>
            <a:off x="2123728" y="4005064"/>
            <a:ext cx="5400600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WITH YOUR</a:t>
            </a:r>
            <a:endParaRPr lang="cs-CZ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4" name="Obdélník 73"/>
          <p:cNvSpPr/>
          <p:nvPr/>
        </p:nvSpPr>
        <p:spPr>
          <a:xfrm>
            <a:off x="3275856" y="4581128"/>
            <a:ext cx="5472608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EDUCATION ?</a:t>
            </a:r>
            <a:endParaRPr lang="cs-CZ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87" name="Přímá spojovací čára 86"/>
          <p:cNvCxnSpPr/>
          <p:nvPr/>
        </p:nvCxnSpPr>
        <p:spPr>
          <a:xfrm>
            <a:off x="755576" y="188640"/>
            <a:ext cx="0" cy="1584176"/>
          </a:xfrm>
          <a:prstGeom prst="line">
            <a:avLst/>
          </a:prstGeom>
          <a:ln w="635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Přímá spojovací čára 89"/>
          <p:cNvCxnSpPr/>
          <p:nvPr/>
        </p:nvCxnSpPr>
        <p:spPr>
          <a:xfrm>
            <a:off x="899592" y="188640"/>
            <a:ext cx="0" cy="1584176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Přímá spojovací čára 93"/>
          <p:cNvCxnSpPr/>
          <p:nvPr/>
        </p:nvCxnSpPr>
        <p:spPr>
          <a:xfrm>
            <a:off x="1043608" y="188640"/>
            <a:ext cx="0" cy="1584176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Přímá spojovací čára 135"/>
          <p:cNvCxnSpPr/>
          <p:nvPr/>
        </p:nvCxnSpPr>
        <p:spPr>
          <a:xfrm>
            <a:off x="1187624" y="2420888"/>
            <a:ext cx="0" cy="1008112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Přímá spojovací čára 139"/>
          <p:cNvCxnSpPr/>
          <p:nvPr/>
        </p:nvCxnSpPr>
        <p:spPr>
          <a:xfrm>
            <a:off x="1331640" y="2420888"/>
            <a:ext cx="0" cy="1008112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Přímá spojovací čára 141"/>
          <p:cNvCxnSpPr/>
          <p:nvPr/>
        </p:nvCxnSpPr>
        <p:spPr>
          <a:xfrm>
            <a:off x="1187624" y="188640"/>
            <a:ext cx="0" cy="1584176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Přímá spojovací čára 143"/>
          <p:cNvCxnSpPr/>
          <p:nvPr/>
        </p:nvCxnSpPr>
        <p:spPr>
          <a:xfrm>
            <a:off x="1331640" y="188640"/>
            <a:ext cx="0" cy="1584176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Přímá spojovací čára 145"/>
          <p:cNvCxnSpPr/>
          <p:nvPr/>
        </p:nvCxnSpPr>
        <p:spPr>
          <a:xfrm>
            <a:off x="1475656" y="2420888"/>
            <a:ext cx="0" cy="1008112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Přímá spojovací čára 147"/>
          <p:cNvCxnSpPr/>
          <p:nvPr/>
        </p:nvCxnSpPr>
        <p:spPr>
          <a:xfrm>
            <a:off x="1475656" y="188640"/>
            <a:ext cx="0" cy="1584176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Přímá spojovací čára 151"/>
          <p:cNvCxnSpPr/>
          <p:nvPr/>
        </p:nvCxnSpPr>
        <p:spPr>
          <a:xfrm>
            <a:off x="1619672" y="2420888"/>
            <a:ext cx="0" cy="1008112"/>
          </a:xfrm>
          <a:prstGeom prst="line">
            <a:avLst/>
          </a:prstGeom>
          <a:ln w="635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Přímá spojovací čára 153"/>
          <p:cNvCxnSpPr/>
          <p:nvPr/>
        </p:nvCxnSpPr>
        <p:spPr>
          <a:xfrm>
            <a:off x="1619672" y="188640"/>
            <a:ext cx="0" cy="1584176"/>
          </a:xfrm>
          <a:prstGeom prst="line">
            <a:avLst/>
          </a:prstGeom>
          <a:ln w="635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Přímá spojovací čára 156"/>
          <p:cNvCxnSpPr/>
          <p:nvPr/>
        </p:nvCxnSpPr>
        <p:spPr>
          <a:xfrm>
            <a:off x="1763688" y="2420888"/>
            <a:ext cx="0" cy="1008112"/>
          </a:xfrm>
          <a:prstGeom prst="line">
            <a:avLst/>
          </a:prstGeom>
          <a:ln w="635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Přímá spojovací čára 158"/>
          <p:cNvCxnSpPr/>
          <p:nvPr/>
        </p:nvCxnSpPr>
        <p:spPr>
          <a:xfrm>
            <a:off x="1763688" y="188640"/>
            <a:ext cx="0" cy="1584176"/>
          </a:xfrm>
          <a:prstGeom prst="line">
            <a:avLst/>
          </a:prstGeom>
          <a:ln w="635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Přímá spojovací čára 161"/>
          <p:cNvCxnSpPr/>
          <p:nvPr/>
        </p:nvCxnSpPr>
        <p:spPr>
          <a:xfrm>
            <a:off x="1907704" y="2420888"/>
            <a:ext cx="0" cy="1008112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Přímá spojovací čára 163"/>
          <p:cNvCxnSpPr/>
          <p:nvPr/>
        </p:nvCxnSpPr>
        <p:spPr>
          <a:xfrm>
            <a:off x="1907704" y="188640"/>
            <a:ext cx="0" cy="1584176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Přímá spojovací čára 166"/>
          <p:cNvCxnSpPr/>
          <p:nvPr/>
        </p:nvCxnSpPr>
        <p:spPr>
          <a:xfrm>
            <a:off x="2051720" y="2420888"/>
            <a:ext cx="0" cy="1008112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Přímá spojovací čára 168"/>
          <p:cNvCxnSpPr/>
          <p:nvPr/>
        </p:nvCxnSpPr>
        <p:spPr>
          <a:xfrm>
            <a:off x="2051720" y="188640"/>
            <a:ext cx="0" cy="1584176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Přímá spojovací čára 171"/>
          <p:cNvCxnSpPr/>
          <p:nvPr/>
        </p:nvCxnSpPr>
        <p:spPr>
          <a:xfrm>
            <a:off x="2195736" y="2420888"/>
            <a:ext cx="0" cy="1008112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Přímá spojovací čára 173"/>
          <p:cNvCxnSpPr/>
          <p:nvPr/>
        </p:nvCxnSpPr>
        <p:spPr>
          <a:xfrm>
            <a:off x="2195736" y="188640"/>
            <a:ext cx="0" cy="1584176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Přímá spojovací čára 189"/>
          <p:cNvCxnSpPr/>
          <p:nvPr/>
        </p:nvCxnSpPr>
        <p:spPr>
          <a:xfrm>
            <a:off x="2339752" y="2420888"/>
            <a:ext cx="0" cy="1008112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Přímá spojovací čára 191"/>
          <p:cNvCxnSpPr/>
          <p:nvPr/>
        </p:nvCxnSpPr>
        <p:spPr>
          <a:xfrm>
            <a:off x="2339752" y="188640"/>
            <a:ext cx="0" cy="1584176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Přímá spojovací čára 195"/>
          <p:cNvCxnSpPr/>
          <p:nvPr/>
        </p:nvCxnSpPr>
        <p:spPr>
          <a:xfrm>
            <a:off x="2483768" y="2420888"/>
            <a:ext cx="0" cy="1008112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Přímá spojovací čára 197"/>
          <p:cNvCxnSpPr/>
          <p:nvPr/>
        </p:nvCxnSpPr>
        <p:spPr>
          <a:xfrm>
            <a:off x="2483768" y="188640"/>
            <a:ext cx="0" cy="1584176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Přímá spojovací čára 260"/>
          <p:cNvCxnSpPr/>
          <p:nvPr/>
        </p:nvCxnSpPr>
        <p:spPr>
          <a:xfrm>
            <a:off x="2627784" y="2420888"/>
            <a:ext cx="0" cy="1008112"/>
          </a:xfrm>
          <a:prstGeom prst="line">
            <a:avLst/>
          </a:prstGeom>
          <a:ln w="63500"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Přímá spojovací čára 262"/>
          <p:cNvCxnSpPr/>
          <p:nvPr/>
        </p:nvCxnSpPr>
        <p:spPr>
          <a:xfrm>
            <a:off x="2627784" y="188640"/>
            <a:ext cx="0" cy="1584176"/>
          </a:xfrm>
          <a:prstGeom prst="line">
            <a:avLst/>
          </a:prstGeom>
          <a:ln w="63500"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Přímá spojovací čára 264"/>
          <p:cNvCxnSpPr/>
          <p:nvPr/>
        </p:nvCxnSpPr>
        <p:spPr>
          <a:xfrm>
            <a:off x="2771800" y="2420888"/>
            <a:ext cx="0" cy="1008112"/>
          </a:xfrm>
          <a:prstGeom prst="line">
            <a:avLst/>
          </a:prstGeom>
          <a:ln w="635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Přímá spojovací čára 267"/>
          <p:cNvCxnSpPr/>
          <p:nvPr/>
        </p:nvCxnSpPr>
        <p:spPr>
          <a:xfrm>
            <a:off x="2771800" y="188640"/>
            <a:ext cx="0" cy="1584176"/>
          </a:xfrm>
          <a:prstGeom prst="line">
            <a:avLst/>
          </a:prstGeom>
          <a:ln w="635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Přímá spojovací čára 270"/>
          <p:cNvCxnSpPr/>
          <p:nvPr/>
        </p:nvCxnSpPr>
        <p:spPr>
          <a:xfrm>
            <a:off x="2915816" y="2420888"/>
            <a:ext cx="0" cy="1008112"/>
          </a:xfrm>
          <a:prstGeom prst="line">
            <a:avLst/>
          </a:prstGeom>
          <a:ln w="635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Přímá spojovací čára 272"/>
          <p:cNvCxnSpPr/>
          <p:nvPr/>
        </p:nvCxnSpPr>
        <p:spPr>
          <a:xfrm>
            <a:off x="2915816" y="188640"/>
            <a:ext cx="0" cy="1584176"/>
          </a:xfrm>
          <a:prstGeom prst="line">
            <a:avLst/>
          </a:prstGeom>
          <a:ln w="635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Přímá spojovací čára 274"/>
          <p:cNvCxnSpPr/>
          <p:nvPr/>
        </p:nvCxnSpPr>
        <p:spPr>
          <a:xfrm>
            <a:off x="3059832" y="2420888"/>
            <a:ext cx="0" cy="1008112"/>
          </a:xfrm>
          <a:prstGeom prst="line">
            <a:avLst/>
          </a:prstGeom>
          <a:ln w="6350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Přímá spojovací čára 276"/>
          <p:cNvCxnSpPr/>
          <p:nvPr/>
        </p:nvCxnSpPr>
        <p:spPr>
          <a:xfrm>
            <a:off x="3059832" y="188640"/>
            <a:ext cx="0" cy="1584176"/>
          </a:xfrm>
          <a:prstGeom prst="line">
            <a:avLst/>
          </a:prstGeom>
          <a:ln w="6350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Přímá spojovací čára 278"/>
          <p:cNvCxnSpPr/>
          <p:nvPr/>
        </p:nvCxnSpPr>
        <p:spPr>
          <a:xfrm>
            <a:off x="3203848" y="2420888"/>
            <a:ext cx="0" cy="1008112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Přímá spojovací čára 280"/>
          <p:cNvCxnSpPr/>
          <p:nvPr/>
        </p:nvCxnSpPr>
        <p:spPr>
          <a:xfrm>
            <a:off x="3203848" y="188640"/>
            <a:ext cx="0" cy="1584176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Přímá spojovací čára 282"/>
          <p:cNvCxnSpPr/>
          <p:nvPr/>
        </p:nvCxnSpPr>
        <p:spPr>
          <a:xfrm>
            <a:off x="3347864" y="2420888"/>
            <a:ext cx="0" cy="1008112"/>
          </a:xfrm>
          <a:prstGeom prst="line">
            <a:avLst/>
          </a:prstGeom>
          <a:ln w="635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Přímá spojovací čára 284"/>
          <p:cNvCxnSpPr/>
          <p:nvPr/>
        </p:nvCxnSpPr>
        <p:spPr>
          <a:xfrm>
            <a:off x="3347864" y="188640"/>
            <a:ext cx="0" cy="1584176"/>
          </a:xfrm>
          <a:prstGeom prst="line">
            <a:avLst/>
          </a:prstGeom>
          <a:ln w="635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Přímá spojovací čára 287"/>
          <p:cNvCxnSpPr/>
          <p:nvPr/>
        </p:nvCxnSpPr>
        <p:spPr>
          <a:xfrm>
            <a:off x="3491880" y="2420888"/>
            <a:ext cx="0" cy="1008112"/>
          </a:xfrm>
          <a:prstGeom prst="line">
            <a:avLst/>
          </a:prstGeom>
          <a:ln w="635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Přímá spojovací čára 289"/>
          <p:cNvCxnSpPr/>
          <p:nvPr/>
        </p:nvCxnSpPr>
        <p:spPr>
          <a:xfrm>
            <a:off x="3491880" y="188640"/>
            <a:ext cx="0" cy="1584176"/>
          </a:xfrm>
          <a:prstGeom prst="line">
            <a:avLst/>
          </a:prstGeom>
          <a:ln w="635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Přímá spojovací čára 291"/>
          <p:cNvCxnSpPr/>
          <p:nvPr/>
        </p:nvCxnSpPr>
        <p:spPr>
          <a:xfrm>
            <a:off x="3635896" y="2420888"/>
            <a:ext cx="0" cy="1008112"/>
          </a:xfrm>
          <a:prstGeom prst="line">
            <a:avLst/>
          </a:prstGeom>
          <a:ln w="6350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Přímá spojovací čára 293"/>
          <p:cNvCxnSpPr/>
          <p:nvPr/>
        </p:nvCxnSpPr>
        <p:spPr>
          <a:xfrm>
            <a:off x="3635896" y="188640"/>
            <a:ext cx="0" cy="1584176"/>
          </a:xfrm>
          <a:prstGeom prst="line">
            <a:avLst/>
          </a:prstGeom>
          <a:ln w="6350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Přímá spojovací čára 295"/>
          <p:cNvCxnSpPr/>
          <p:nvPr/>
        </p:nvCxnSpPr>
        <p:spPr>
          <a:xfrm>
            <a:off x="3779912" y="2420888"/>
            <a:ext cx="0" cy="1008112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Přímá spojovací čára 297"/>
          <p:cNvCxnSpPr/>
          <p:nvPr/>
        </p:nvCxnSpPr>
        <p:spPr>
          <a:xfrm>
            <a:off x="3779912" y="188640"/>
            <a:ext cx="0" cy="1584176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Přímá spojovací čára 299"/>
          <p:cNvCxnSpPr>
            <a:cxnSpLocks/>
          </p:cNvCxnSpPr>
          <p:nvPr/>
        </p:nvCxnSpPr>
        <p:spPr>
          <a:xfrm>
            <a:off x="3923928" y="2420888"/>
            <a:ext cx="0" cy="1008112"/>
          </a:xfrm>
          <a:prstGeom prst="line">
            <a:avLst/>
          </a:prstGeom>
          <a:ln w="635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Přímá spojovací čára 301"/>
          <p:cNvCxnSpPr>
            <a:cxnSpLocks/>
          </p:cNvCxnSpPr>
          <p:nvPr/>
        </p:nvCxnSpPr>
        <p:spPr>
          <a:xfrm>
            <a:off x="3923928" y="188640"/>
            <a:ext cx="0" cy="1584176"/>
          </a:xfrm>
          <a:prstGeom prst="line">
            <a:avLst/>
          </a:prstGeom>
          <a:ln w="635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Přímá spojovací čára 303"/>
          <p:cNvCxnSpPr/>
          <p:nvPr/>
        </p:nvCxnSpPr>
        <p:spPr>
          <a:xfrm>
            <a:off x="4067944" y="2420888"/>
            <a:ext cx="0" cy="1008112"/>
          </a:xfrm>
          <a:prstGeom prst="line">
            <a:avLst/>
          </a:prstGeom>
          <a:ln w="6350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Přímá spojovací čára 305"/>
          <p:cNvCxnSpPr/>
          <p:nvPr/>
        </p:nvCxnSpPr>
        <p:spPr>
          <a:xfrm>
            <a:off x="4067944" y="188640"/>
            <a:ext cx="0" cy="1584176"/>
          </a:xfrm>
          <a:prstGeom prst="line">
            <a:avLst/>
          </a:prstGeom>
          <a:ln w="6350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Přímá spojovací čára 307"/>
          <p:cNvCxnSpPr/>
          <p:nvPr/>
        </p:nvCxnSpPr>
        <p:spPr>
          <a:xfrm>
            <a:off x="4211960" y="2420888"/>
            <a:ext cx="0" cy="1008112"/>
          </a:xfrm>
          <a:prstGeom prst="line">
            <a:avLst/>
          </a:prstGeom>
          <a:ln w="63500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Přímá spojovací čára 309"/>
          <p:cNvCxnSpPr/>
          <p:nvPr/>
        </p:nvCxnSpPr>
        <p:spPr>
          <a:xfrm flipH="1">
            <a:off x="4211960" y="188640"/>
            <a:ext cx="0" cy="1584176"/>
          </a:xfrm>
          <a:prstGeom prst="line">
            <a:avLst/>
          </a:prstGeom>
          <a:ln w="63500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Přímá spojovací čára 313"/>
          <p:cNvCxnSpPr/>
          <p:nvPr/>
        </p:nvCxnSpPr>
        <p:spPr>
          <a:xfrm>
            <a:off x="4355976" y="2420888"/>
            <a:ext cx="0" cy="1008112"/>
          </a:xfrm>
          <a:prstGeom prst="line">
            <a:avLst/>
          </a:prstGeom>
          <a:ln w="6350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Přímá spojovací čára 315"/>
          <p:cNvCxnSpPr/>
          <p:nvPr/>
        </p:nvCxnSpPr>
        <p:spPr>
          <a:xfrm>
            <a:off x="4355976" y="188640"/>
            <a:ext cx="0" cy="1584176"/>
          </a:xfrm>
          <a:prstGeom prst="line">
            <a:avLst/>
          </a:prstGeom>
          <a:ln w="6350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Přímá spojovací čára 317"/>
          <p:cNvCxnSpPr/>
          <p:nvPr/>
        </p:nvCxnSpPr>
        <p:spPr>
          <a:xfrm>
            <a:off x="4499992" y="2492896"/>
            <a:ext cx="0" cy="936104"/>
          </a:xfrm>
          <a:prstGeom prst="line">
            <a:avLst/>
          </a:prstGeom>
          <a:ln w="635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Přímá spojovací čára 319"/>
          <p:cNvCxnSpPr/>
          <p:nvPr/>
        </p:nvCxnSpPr>
        <p:spPr>
          <a:xfrm>
            <a:off x="4644008" y="2492896"/>
            <a:ext cx="0" cy="936104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Přímá spojovací čára 321"/>
          <p:cNvCxnSpPr/>
          <p:nvPr/>
        </p:nvCxnSpPr>
        <p:spPr>
          <a:xfrm>
            <a:off x="4788024" y="2420888"/>
            <a:ext cx="0" cy="1008112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Přímá spojovací čára 323"/>
          <p:cNvCxnSpPr/>
          <p:nvPr/>
        </p:nvCxnSpPr>
        <p:spPr>
          <a:xfrm>
            <a:off x="4499992" y="188640"/>
            <a:ext cx="0" cy="1584176"/>
          </a:xfrm>
          <a:prstGeom prst="line">
            <a:avLst/>
          </a:prstGeom>
          <a:ln w="635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Přímá spojovací čára 325"/>
          <p:cNvCxnSpPr/>
          <p:nvPr/>
        </p:nvCxnSpPr>
        <p:spPr>
          <a:xfrm>
            <a:off x="4644008" y="188640"/>
            <a:ext cx="0" cy="1584176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Přímá spojovací čára 327"/>
          <p:cNvCxnSpPr/>
          <p:nvPr/>
        </p:nvCxnSpPr>
        <p:spPr>
          <a:xfrm>
            <a:off x="4788024" y="188640"/>
            <a:ext cx="0" cy="1584176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Přímá spojovací čára 329"/>
          <p:cNvCxnSpPr/>
          <p:nvPr/>
        </p:nvCxnSpPr>
        <p:spPr>
          <a:xfrm>
            <a:off x="4932040" y="2420888"/>
            <a:ext cx="0" cy="1008112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Přímá spojovací čára 331"/>
          <p:cNvCxnSpPr/>
          <p:nvPr/>
        </p:nvCxnSpPr>
        <p:spPr>
          <a:xfrm>
            <a:off x="4932040" y="188640"/>
            <a:ext cx="0" cy="1584176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Přímá spojovací čára 333"/>
          <p:cNvCxnSpPr/>
          <p:nvPr/>
        </p:nvCxnSpPr>
        <p:spPr>
          <a:xfrm>
            <a:off x="5076056" y="2420888"/>
            <a:ext cx="0" cy="1008112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Přímá spojovací čára 335"/>
          <p:cNvCxnSpPr/>
          <p:nvPr/>
        </p:nvCxnSpPr>
        <p:spPr>
          <a:xfrm>
            <a:off x="5076056" y="188640"/>
            <a:ext cx="0" cy="1584176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Přímá spojovací čára 338"/>
          <p:cNvCxnSpPr/>
          <p:nvPr/>
        </p:nvCxnSpPr>
        <p:spPr>
          <a:xfrm>
            <a:off x="5364088" y="2420888"/>
            <a:ext cx="0" cy="1008112"/>
          </a:xfrm>
          <a:prstGeom prst="line">
            <a:avLst/>
          </a:prstGeom>
          <a:ln w="635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Přímá spojovací čára 340"/>
          <p:cNvCxnSpPr/>
          <p:nvPr/>
        </p:nvCxnSpPr>
        <p:spPr>
          <a:xfrm>
            <a:off x="5220072" y="2420888"/>
            <a:ext cx="0" cy="1008112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Přímá spojovací čára 342"/>
          <p:cNvCxnSpPr/>
          <p:nvPr/>
        </p:nvCxnSpPr>
        <p:spPr>
          <a:xfrm>
            <a:off x="5220072" y="188640"/>
            <a:ext cx="0" cy="1584176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Přímá spojovací čára 344"/>
          <p:cNvCxnSpPr/>
          <p:nvPr/>
        </p:nvCxnSpPr>
        <p:spPr>
          <a:xfrm>
            <a:off x="5364088" y="188640"/>
            <a:ext cx="0" cy="1584176"/>
          </a:xfrm>
          <a:prstGeom prst="line">
            <a:avLst/>
          </a:prstGeom>
          <a:ln w="635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Přímá spojovací čára 346"/>
          <p:cNvCxnSpPr/>
          <p:nvPr/>
        </p:nvCxnSpPr>
        <p:spPr>
          <a:xfrm>
            <a:off x="5508104" y="2420888"/>
            <a:ext cx="0" cy="1008112"/>
          </a:xfrm>
          <a:prstGeom prst="line">
            <a:avLst/>
          </a:prstGeom>
          <a:ln w="635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Přímá spojovací čára 348"/>
          <p:cNvCxnSpPr/>
          <p:nvPr/>
        </p:nvCxnSpPr>
        <p:spPr>
          <a:xfrm>
            <a:off x="5508104" y="188640"/>
            <a:ext cx="0" cy="1584176"/>
          </a:xfrm>
          <a:prstGeom prst="line">
            <a:avLst/>
          </a:prstGeom>
          <a:ln w="635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Přímá spojovací čára 350"/>
          <p:cNvCxnSpPr/>
          <p:nvPr/>
        </p:nvCxnSpPr>
        <p:spPr>
          <a:xfrm>
            <a:off x="5652120" y="2420888"/>
            <a:ext cx="0" cy="1008112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Přímá spojovací čára 352"/>
          <p:cNvCxnSpPr/>
          <p:nvPr/>
        </p:nvCxnSpPr>
        <p:spPr>
          <a:xfrm>
            <a:off x="5652120" y="188640"/>
            <a:ext cx="0" cy="1584176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Přímá spojovací čára 354"/>
          <p:cNvCxnSpPr/>
          <p:nvPr/>
        </p:nvCxnSpPr>
        <p:spPr>
          <a:xfrm>
            <a:off x="5796136" y="2420888"/>
            <a:ext cx="0" cy="1008112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Přímá spojovací čára 356"/>
          <p:cNvCxnSpPr/>
          <p:nvPr/>
        </p:nvCxnSpPr>
        <p:spPr>
          <a:xfrm>
            <a:off x="5796136" y="188640"/>
            <a:ext cx="0" cy="1584176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Přímá spojovací čára 358"/>
          <p:cNvCxnSpPr/>
          <p:nvPr/>
        </p:nvCxnSpPr>
        <p:spPr>
          <a:xfrm>
            <a:off x="5940152" y="2420888"/>
            <a:ext cx="0" cy="1008112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Přímá spojovací čára 360"/>
          <p:cNvCxnSpPr/>
          <p:nvPr/>
        </p:nvCxnSpPr>
        <p:spPr>
          <a:xfrm>
            <a:off x="5940152" y="188640"/>
            <a:ext cx="0" cy="1584176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Přímá spojovací čára 363"/>
          <p:cNvCxnSpPr/>
          <p:nvPr/>
        </p:nvCxnSpPr>
        <p:spPr>
          <a:xfrm>
            <a:off x="6084168" y="2420888"/>
            <a:ext cx="0" cy="1008112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Přímá spojovací čára 365"/>
          <p:cNvCxnSpPr/>
          <p:nvPr/>
        </p:nvCxnSpPr>
        <p:spPr>
          <a:xfrm>
            <a:off x="6084168" y="188640"/>
            <a:ext cx="0" cy="1584176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Přímá spojovací čára 367"/>
          <p:cNvCxnSpPr/>
          <p:nvPr/>
        </p:nvCxnSpPr>
        <p:spPr>
          <a:xfrm>
            <a:off x="6228184" y="2420888"/>
            <a:ext cx="0" cy="1008112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Přímá spojovací čára 369"/>
          <p:cNvCxnSpPr/>
          <p:nvPr/>
        </p:nvCxnSpPr>
        <p:spPr>
          <a:xfrm>
            <a:off x="6228184" y="188640"/>
            <a:ext cx="0" cy="1584176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Přímá spojovací čára 371"/>
          <p:cNvCxnSpPr/>
          <p:nvPr/>
        </p:nvCxnSpPr>
        <p:spPr>
          <a:xfrm>
            <a:off x="6372200" y="2420888"/>
            <a:ext cx="0" cy="1656184"/>
          </a:xfrm>
          <a:prstGeom prst="line">
            <a:avLst/>
          </a:prstGeom>
          <a:ln w="63500"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Přímá spojovací čára 373"/>
          <p:cNvCxnSpPr/>
          <p:nvPr/>
        </p:nvCxnSpPr>
        <p:spPr>
          <a:xfrm>
            <a:off x="6372200" y="188640"/>
            <a:ext cx="0" cy="1584176"/>
          </a:xfrm>
          <a:prstGeom prst="line">
            <a:avLst/>
          </a:prstGeom>
          <a:ln w="63500"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Přímá spojovací čára 375"/>
          <p:cNvCxnSpPr/>
          <p:nvPr/>
        </p:nvCxnSpPr>
        <p:spPr>
          <a:xfrm>
            <a:off x="6516216" y="2420888"/>
            <a:ext cx="0" cy="1656184"/>
          </a:xfrm>
          <a:prstGeom prst="line">
            <a:avLst/>
          </a:prstGeom>
          <a:ln w="635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Přímá spojovací čára 377"/>
          <p:cNvCxnSpPr/>
          <p:nvPr/>
        </p:nvCxnSpPr>
        <p:spPr>
          <a:xfrm>
            <a:off x="6516216" y="188640"/>
            <a:ext cx="0" cy="1584176"/>
          </a:xfrm>
          <a:prstGeom prst="line">
            <a:avLst/>
          </a:prstGeom>
          <a:ln w="635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Přímá spojovací čára 380"/>
          <p:cNvCxnSpPr/>
          <p:nvPr/>
        </p:nvCxnSpPr>
        <p:spPr>
          <a:xfrm>
            <a:off x="6660232" y="2420888"/>
            <a:ext cx="0" cy="1656184"/>
          </a:xfrm>
          <a:prstGeom prst="line">
            <a:avLst/>
          </a:prstGeom>
          <a:ln w="635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Přímá spojovací čára 382"/>
          <p:cNvCxnSpPr/>
          <p:nvPr/>
        </p:nvCxnSpPr>
        <p:spPr>
          <a:xfrm>
            <a:off x="6660232" y="188640"/>
            <a:ext cx="0" cy="1584176"/>
          </a:xfrm>
          <a:prstGeom prst="line">
            <a:avLst/>
          </a:prstGeom>
          <a:ln w="635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Přímá spojovací čára 384"/>
          <p:cNvCxnSpPr/>
          <p:nvPr/>
        </p:nvCxnSpPr>
        <p:spPr>
          <a:xfrm>
            <a:off x="6804248" y="2420888"/>
            <a:ext cx="0" cy="2232248"/>
          </a:xfrm>
          <a:prstGeom prst="line">
            <a:avLst/>
          </a:prstGeom>
          <a:ln w="6350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Přímá spojovací čára 386"/>
          <p:cNvCxnSpPr/>
          <p:nvPr/>
        </p:nvCxnSpPr>
        <p:spPr>
          <a:xfrm>
            <a:off x="6804248" y="188640"/>
            <a:ext cx="0" cy="1584176"/>
          </a:xfrm>
          <a:prstGeom prst="line">
            <a:avLst/>
          </a:prstGeom>
          <a:ln w="6350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Přímá spojovací čára 388"/>
          <p:cNvCxnSpPr/>
          <p:nvPr/>
        </p:nvCxnSpPr>
        <p:spPr>
          <a:xfrm>
            <a:off x="6948264" y="2420888"/>
            <a:ext cx="0" cy="2232248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Přímá spojovací čára 390"/>
          <p:cNvCxnSpPr/>
          <p:nvPr/>
        </p:nvCxnSpPr>
        <p:spPr>
          <a:xfrm>
            <a:off x="6948264" y="188640"/>
            <a:ext cx="0" cy="1584176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Přímá spojovací čára 392"/>
          <p:cNvCxnSpPr/>
          <p:nvPr/>
        </p:nvCxnSpPr>
        <p:spPr>
          <a:xfrm>
            <a:off x="7092280" y="2420888"/>
            <a:ext cx="0" cy="2232248"/>
          </a:xfrm>
          <a:prstGeom prst="line">
            <a:avLst/>
          </a:prstGeom>
          <a:ln w="635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Přímá spojovací čára 394"/>
          <p:cNvCxnSpPr/>
          <p:nvPr/>
        </p:nvCxnSpPr>
        <p:spPr>
          <a:xfrm>
            <a:off x="7092280" y="188640"/>
            <a:ext cx="0" cy="1584176"/>
          </a:xfrm>
          <a:prstGeom prst="line">
            <a:avLst/>
          </a:prstGeom>
          <a:ln w="635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Přímá spojovací čára 396"/>
          <p:cNvCxnSpPr/>
          <p:nvPr/>
        </p:nvCxnSpPr>
        <p:spPr>
          <a:xfrm>
            <a:off x="7236296" y="2420888"/>
            <a:ext cx="0" cy="2232248"/>
          </a:xfrm>
          <a:prstGeom prst="line">
            <a:avLst/>
          </a:prstGeom>
          <a:ln w="635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Přímá spojovací čára 398"/>
          <p:cNvCxnSpPr/>
          <p:nvPr/>
        </p:nvCxnSpPr>
        <p:spPr>
          <a:xfrm>
            <a:off x="7236296" y="188640"/>
            <a:ext cx="0" cy="1584176"/>
          </a:xfrm>
          <a:prstGeom prst="line">
            <a:avLst/>
          </a:prstGeom>
          <a:ln w="635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Přímá spojovací čára 400"/>
          <p:cNvCxnSpPr/>
          <p:nvPr/>
        </p:nvCxnSpPr>
        <p:spPr>
          <a:xfrm>
            <a:off x="7380312" y="2420888"/>
            <a:ext cx="0" cy="2232248"/>
          </a:xfrm>
          <a:prstGeom prst="line">
            <a:avLst/>
          </a:prstGeom>
          <a:ln w="6350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Přímá spojovací čára 402"/>
          <p:cNvCxnSpPr/>
          <p:nvPr/>
        </p:nvCxnSpPr>
        <p:spPr>
          <a:xfrm>
            <a:off x="7380312" y="188640"/>
            <a:ext cx="0" cy="1584176"/>
          </a:xfrm>
          <a:prstGeom prst="line">
            <a:avLst/>
          </a:prstGeom>
          <a:ln w="6350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Přímá spojovací čára 404"/>
          <p:cNvCxnSpPr/>
          <p:nvPr/>
        </p:nvCxnSpPr>
        <p:spPr>
          <a:xfrm>
            <a:off x="7524328" y="2420888"/>
            <a:ext cx="0" cy="2232248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Přímá spojovací čára 406"/>
          <p:cNvCxnSpPr/>
          <p:nvPr/>
        </p:nvCxnSpPr>
        <p:spPr>
          <a:xfrm>
            <a:off x="7524328" y="188640"/>
            <a:ext cx="0" cy="1584176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Přímá spojovací čára 408"/>
          <p:cNvCxnSpPr>
            <a:cxnSpLocks/>
          </p:cNvCxnSpPr>
          <p:nvPr/>
        </p:nvCxnSpPr>
        <p:spPr>
          <a:xfrm>
            <a:off x="7668344" y="2420888"/>
            <a:ext cx="0" cy="2232248"/>
          </a:xfrm>
          <a:prstGeom prst="line">
            <a:avLst/>
          </a:prstGeom>
          <a:ln w="635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Přímá spojovací čára 410"/>
          <p:cNvCxnSpPr>
            <a:cxnSpLocks/>
          </p:cNvCxnSpPr>
          <p:nvPr/>
        </p:nvCxnSpPr>
        <p:spPr>
          <a:xfrm>
            <a:off x="7668344" y="188640"/>
            <a:ext cx="0" cy="1584176"/>
          </a:xfrm>
          <a:prstGeom prst="line">
            <a:avLst/>
          </a:prstGeom>
          <a:ln w="635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Přímá spojovací čára 413"/>
          <p:cNvCxnSpPr/>
          <p:nvPr/>
        </p:nvCxnSpPr>
        <p:spPr>
          <a:xfrm>
            <a:off x="7812360" y="2420888"/>
            <a:ext cx="0" cy="2232248"/>
          </a:xfrm>
          <a:prstGeom prst="line">
            <a:avLst/>
          </a:prstGeom>
          <a:ln w="6350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Přímá spojovací čára 415"/>
          <p:cNvCxnSpPr/>
          <p:nvPr/>
        </p:nvCxnSpPr>
        <p:spPr>
          <a:xfrm>
            <a:off x="7812360" y="188640"/>
            <a:ext cx="0" cy="1584176"/>
          </a:xfrm>
          <a:prstGeom prst="line">
            <a:avLst/>
          </a:prstGeom>
          <a:ln w="6350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Přímá spojovací čára 417"/>
          <p:cNvCxnSpPr/>
          <p:nvPr/>
        </p:nvCxnSpPr>
        <p:spPr>
          <a:xfrm>
            <a:off x="7956376" y="188640"/>
            <a:ext cx="0" cy="4464496"/>
          </a:xfrm>
          <a:prstGeom prst="line">
            <a:avLst/>
          </a:prstGeom>
          <a:ln w="63500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Přímá spojovací čára 419"/>
          <p:cNvCxnSpPr/>
          <p:nvPr/>
        </p:nvCxnSpPr>
        <p:spPr>
          <a:xfrm>
            <a:off x="8100392" y="188640"/>
            <a:ext cx="0" cy="4464496"/>
          </a:xfrm>
          <a:prstGeom prst="line">
            <a:avLst/>
          </a:prstGeom>
          <a:ln w="6350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Obdélník 180"/>
          <p:cNvSpPr/>
          <p:nvPr/>
        </p:nvSpPr>
        <p:spPr>
          <a:xfrm>
            <a:off x="3779912" y="6309320"/>
            <a:ext cx="1584176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11 </a:t>
            </a:r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from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25</a:t>
            </a:r>
            <a:endParaRPr lang="cs-CZ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9" name="Obdélník 218"/>
          <p:cNvSpPr/>
          <p:nvPr/>
        </p:nvSpPr>
        <p:spPr>
          <a:xfrm>
            <a:off x="5076056" y="6309320"/>
            <a:ext cx="4067944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Followed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by: </a:t>
            </a:r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What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it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… ? </a:t>
            </a:r>
            <a:endParaRPr lang="cs-CZ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429000"/>
            <a:ext cx="14954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0" y="476672"/>
            <a:ext cx="482453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What</a:t>
            </a:r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it</a:t>
            </a:r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…?</a:t>
            </a:r>
            <a:endParaRPr lang="cs-CZ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395536" y="1196752"/>
            <a:ext cx="0" cy="5220000"/>
          </a:xfrm>
          <a:prstGeom prst="line">
            <a:avLst/>
          </a:prstGeom>
          <a:ln w="635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>
            <a:off x="539552" y="1196752"/>
            <a:ext cx="0" cy="504000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>
            <a:off x="683568" y="1196752"/>
            <a:ext cx="0" cy="486000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827584" y="1196752"/>
            <a:ext cx="0" cy="468000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971600" y="1196752"/>
            <a:ext cx="0" cy="450000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1115616" y="1196752"/>
            <a:ext cx="0" cy="4320000"/>
          </a:xfrm>
          <a:prstGeom prst="line">
            <a:avLst/>
          </a:prstGeom>
          <a:ln w="66675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1259632" y="1196752"/>
            <a:ext cx="0" cy="4140000"/>
          </a:xfrm>
          <a:prstGeom prst="line">
            <a:avLst/>
          </a:prstGeom>
          <a:ln w="635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1403648" y="1196752"/>
            <a:ext cx="0" cy="3960000"/>
          </a:xfrm>
          <a:prstGeom prst="line">
            <a:avLst/>
          </a:prstGeom>
          <a:ln w="635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1547664" y="1196752"/>
            <a:ext cx="0" cy="3780000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1691680" y="1196752"/>
            <a:ext cx="0" cy="360000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>
            <a:off x="1835696" y="1196752"/>
            <a:ext cx="0" cy="342000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>
            <a:off x="1979712" y="1196752"/>
            <a:ext cx="0" cy="324000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2123728" y="1196752"/>
            <a:ext cx="0" cy="306000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>
            <a:off x="2267744" y="1196752"/>
            <a:ext cx="0" cy="2880000"/>
          </a:xfrm>
          <a:prstGeom prst="line">
            <a:avLst/>
          </a:prstGeom>
          <a:ln w="63500"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>
            <a:off x="2411760" y="1196752"/>
            <a:ext cx="0" cy="2700000"/>
          </a:xfrm>
          <a:prstGeom prst="line">
            <a:avLst/>
          </a:prstGeom>
          <a:ln w="635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/>
          <p:nvPr/>
        </p:nvCxnSpPr>
        <p:spPr>
          <a:xfrm>
            <a:off x="2555776" y="1196752"/>
            <a:ext cx="0" cy="2520000"/>
          </a:xfrm>
          <a:prstGeom prst="line">
            <a:avLst/>
          </a:prstGeom>
          <a:ln w="635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/>
          <p:nvPr/>
        </p:nvCxnSpPr>
        <p:spPr>
          <a:xfrm>
            <a:off x="2699792" y="1196752"/>
            <a:ext cx="0" cy="2340000"/>
          </a:xfrm>
          <a:prstGeom prst="line">
            <a:avLst/>
          </a:prstGeom>
          <a:ln w="635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>
            <a:off x="2843808" y="1196752"/>
            <a:ext cx="0" cy="216000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čára 25"/>
          <p:cNvCxnSpPr/>
          <p:nvPr/>
        </p:nvCxnSpPr>
        <p:spPr>
          <a:xfrm>
            <a:off x="2987824" y="1196752"/>
            <a:ext cx="0" cy="198000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/>
          <p:nvPr/>
        </p:nvCxnSpPr>
        <p:spPr>
          <a:xfrm>
            <a:off x="3131840" y="1196752"/>
            <a:ext cx="0" cy="180000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čára 27"/>
          <p:cNvCxnSpPr/>
          <p:nvPr/>
        </p:nvCxnSpPr>
        <p:spPr>
          <a:xfrm>
            <a:off x="3275856" y="1196752"/>
            <a:ext cx="0" cy="162000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/>
          <p:nvPr/>
        </p:nvCxnSpPr>
        <p:spPr>
          <a:xfrm>
            <a:off x="3419872" y="1196752"/>
            <a:ext cx="0" cy="1440000"/>
          </a:xfrm>
          <a:prstGeom prst="line">
            <a:avLst/>
          </a:prstGeom>
          <a:ln w="66675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/>
          <p:nvPr/>
        </p:nvCxnSpPr>
        <p:spPr>
          <a:xfrm>
            <a:off x="3563888" y="1196752"/>
            <a:ext cx="0" cy="1260000"/>
          </a:xfrm>
          <a:prstGeom prst="line">
            <a:avLst/>
          </a:prstGeom>
          <a:ln w="635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>
            <a:off x="3707904" y="1196752"/>
            <a:ext cx="0" cy="1080000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/>
          <p:nvPr/>
        </p:nvCxnSpPr>
        <p:spPr>
          <a:xfrm>
            <a:off x="3851920" y="1196752"/>
            <a:ext cx="0" cy="90000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/>
          <p:nvPr/>
        </p:nvCxnSpPr>
        <p:spPr>
          <a:xfrm>
            <a:off x="3995936" y="1196752"/>
            <a:ext cx="0" cy="72000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čára 33"/>
          <p:cNvCxnSpPr/>
          <p:nvPr/>
        </p:nvCxnSpPr>
        <p:spPr>
          <a:xfrm>
            <a:off x="4139952" y="1196752"/>
            <a:ext cx="0" cy="54000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/>
          <p:nvPr/>
        </p:nvCxnSpPr>
        <p:spPr>
          <a:xfrm>
            <a:off x="4283968" y="1196752"/>
            <a:ext cx="0" cy="36000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3779912" y="6309320"/>
            <a:ext cx="1584176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12 </a:t>
            </a:r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from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25</a:t>
            </a:r>
            <a:endParaRPr lang="cs-CZ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5076056" y="6309320"/>
            <a:ext cx="4067944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Followed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by: E. in Great </a:t>
            </a:r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Britain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cs-CZ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8" name="Přímá spojovací čára 37"/>
          <p:cNvCxnSpPr/>
          <p:nvPr/>
        </p:nvCxnSpPr>
        <p:spPr>
          <a:xfrm flipH="1">
            <a:off x="3923928" y="6309320"/>
            <a:ext cx="1296144" cy="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čára 40"/>
          <p:cNvCxnSpPr/>
          <p:nvPr/>
        </p:nvCxnSpPr>
        <p:spPr>
          <a:xfrm flipH="1">
            <a:off x="5292080" y="6309320"/>
            <a:ext cx="3600400" cy="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bdélník 38"/>
          <p:cNvSpPr/>
          <p:nvPr/>
        </p:nvSpPr>
        <p:spPr>
          <a:xfrm>
            <a:off x="3203848" y="2708920"/>
            <a:ext cx="5112568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school</a:t>
            </a: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boards</a:t>
            </a:r>
            <a:endParaRPr lang="cs-CZ" sz="2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2987824" y="3140968"/>
            <a:ext cx="5112568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scholarship</a:t>
            </a:r>
            <a:endParaRPr lang="cs-CZ" sz="2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3131840" y="3573016"/>
            <a:ext cx="5112568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public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school</a:t>
            </a:r>
            <a:endParaRPr lang="cs-CZ" sz="2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3" name="Obdélník 42"/>
          <p:cNvSpPr/>
          <p:nvPr/>
        </p:nvSpPr>
        <p:spPr>
          <a:xfrm>
            <a:off x="3203848" y="4005064"/>
            <a:ext cx="5112568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private</a:t>
            </a: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school</a:t>
            </a:r>
            <a:endParaRPr lang="cs-CZ" sz="2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3059832" y="4437112"/>
            <a:ext cx="5112568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cheerleader</a:t>
            </a:r>
            <a:endParaRPr lang="cs-CZ" sz="2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60648"/>
            <a:ext cx="3816424" cy="253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581128"/>
            <a:ext cx="1647056" cy="144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Obdélník 44"/>
          <p:cNvSpPr/>
          <p:nvPr/>
        </p:nvSpPr>
        <p:spPr>
          <a:xfrm>
            <a:off x="2915816" y="4869160"/>
            <a:ext cx="5184576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graduation</a:t>
            </a:r>
            <a:endParaRPr lang="cs-CZ" sz="2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-252536" y="476672"/>
            <a:ext cx="482453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endParaRPr lang="cs-CZ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043608" y="1052736"/>
            <a:ext cx="6984776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 Great </a:t>
            </a:r>
            <a:r>
              <a:rPr lang="cs-CZ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Britain</a:t>
            </a:r>
            <a:endParaRPr lang="cs-CZ" sz="32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60648"/>
            <a:ext cx="2088232" cy="135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2555776" y="1196752"/>
            <a:ext cx="0" cy="360040"/>
          </a:xfrm>
          <a:prstGeom prst="line">
            <a:avLst/>
          </a:prstGeom>
          <a:ln w="635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2411760" y="1196752"/>
            <a:ext cx="0" cy="540000"/>
          </a:xfrm>
          <a:prstGeom prst="line">
            <a:avLst/>
          </a:prstGeom>
          <a:ln w="635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2267744" y="1196752"/>
            <a:ext cx="0" cy="720000"/>
          </a:xfrm>
          <a:prstGeom prst="line">
            <a:avLst/>
          </a:prstGeom>
          <a:ln w="63500"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2123728" y="1196752"/>
            <a:ext cx="0" cy="90000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1979712" y="1196752"/>
            <a:ext cx="0" cy="108000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1835696" y="1196752"/>
            <a:ext cx="0" cy="126000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1691680" y="1196752"/>
            <a:ext cx="0" cy="144000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>
            <a:off x="1403648" y="1196752"/>
            <a:ext cx="0" cy="1800000"/>
          </a:xfrm>
          <a:prstGeom prst="line">
            <a:avLst/>
          </a:prstGeom>
          <a:ln w="635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>
            <a:off x="1547664" y="1196752"/>
            <a:ext cx="0" cy="1620000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>
            <a:off x="1115616" y="1196752"/>
            <a:ext cx="0" cy="2160000"/>
          </a:xfrm>
          <a:prstGeom prst="line">
            <a:avLst/>
          </a:prstGeom>
          <a:ln w="66675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1259632" y="1196752"/>
            <a:ext cx="0" cy="1980000"/>
          </a:xfrm>
          <a:prstGeom prst="line">
            <a:avLst/>
          </a:prstGeom>
          <a:ln w="635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>
            <a:off x="971600" y="1196752"/>
            <a:ext cx="0" cy="234000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>
            <a:off x="827584" y="1196752"/>
            <a:ext cx="0" cy="252000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/>
          <p:nvPr/>
        </p:nvCxnSpPr>
        <p:spPr>
          <a:xfrm>
            <a:off x="683568" y="1196752"/>
            <a:ext cx="0" cy="270000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/>
          <p:nvPr/>
        </p:nvCxnSpPr>
        <p:spPr>
          <a:xfrm>
            <a:off x="539552" y="1196752"/>
            <a:ext cx="0" cy="288000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>
            <a:off x="395536" y="1196752"/>
            <a:ext cx="0" cy="3060000"/>
          </a:xfrm>
          <a:prstGeom prst="line">
            <a:avLst/>
          </a:prstGeom>
          <a:ln w="635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1835696" y="2348880"/>
            <a:ext cx="5112568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Primary</a:t>
            </a: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endParaRPr lang="cs-CZ" sz="2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2051720" y="2780928"/>
            <a:ext cx="5112568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Secondary</a:t>
            </a: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endParaRPr lang="cs-CZ" sz="2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1691680" y="3212976"/>
            <a:ext cx="5112568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Higher</a:t>
            </a: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endParaRPr lang="cs-CZ" sz="2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1547664" y="3645024"/>
            <a:ext cx="5112568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Adult</a:t>
            </a: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endParaRPr lang="cs-CZ" sz="2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301208"/>
            <a:ext cx="324036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149080"/>
            <a:ext cx="1080120" cy="169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277726">
            <a:off x="4396504" y="4256373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Zahnutá šipka nahoru 32"/>
          <p:cNvSpPr/>
          <p:nvPr/>
        </p:nvSpPr>
        <p:spPr>
          <a:xfrm rot="19889685" flipV="1">
            <a:off x="1707483" y="4682566"/>
            <a:ext cx="1440160" cy="432048"/>
          </a:xfrm>
          <a:prstGeom prst="curvedUp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4" name="Zahnutá šipka nahoru 33"/>
          <p:cNvSpPr/>
          <p:nvPr/>
        </p:nvSpPr>
        <p:spPr>
          <a:xfrm rot="21153151">
            <a:off x="3686659" y="5798276"/>
            <a:ext cx="1752791" cy="294935"/>
          </a:xfrm>
          <a:prstGeom prst="curvedUp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2780928"/>
            <a:ext cx="2627784" cy="343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Zahnutá šipka nahoru 35"/>
          <p:cNvSpPr/>
          <p:nvPr/>
        </p:nvSpPr>
        <p:spPr>
          <a:xfrm rot="19673319" flipV="1">
            <a:off x="5478380" y="3509073"/>
            <a:ext cx="1752791" cy="672077"/>
          </a:xfrm>
          <a:prstGeom prst="curvedUp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3779912" y="6309320"/>
            <a:ext cx="1584176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13 </a:t>
            </a:r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from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25</a:t>
            </a:r>
            <a:endParaRPr lang="cs-CZ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5076056" y="6309320"/>
            <a:ext cx="4067944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Followed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by: GB – </a:t>
            </a:r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Primary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E.  </a:t>
            </a:r>
            <a:endParaRPr lang="cs-CZ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9" name="Přímá spojovací čára 38"/>
          <p:cNvCxnSpPr/>
          <p:nvPr/>
        </p:nvCxnSpPr>
        <p:spPr>
          <a:xfrm flipH="1">
            <a:off x="3923928" y="6309320"/>
            <a:ext cx="1296144" cy="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čára 41"/>
          <p:cNvCxnSpPr/>
          <p:nvPr/>
        </p:nvCxnSpPr>
        <p:spPr>
          <a:xfrm flipH="1">
            <a:off x="5436096" y="6309320"/>
            <a:ext cx="3312368" cy="0"/>
          </a:xfrm>
          <a:prstGeom prst="line">
            <a:avLst/>
          </a:prstGeom>
          <a:ln w="635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-252536" y="476672"/>
            <a:ext cx="482453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endParaRPr lang="cs-CZ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043608" y="1052736"/>
            <a:ext cx="6984776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 Great </a:t>
            </a:r>
            <a:r>
              <a:rPr lang="cs-CZ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Britain</a:t>
            </a:r>
            <a:endParaRPr lang="cs-CZ" sz="32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60648"/>
            <a:ext cx="2088232" cy="135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2555776" y="1196752"/>
            <a:ext cx="0" cy="360040"/>
          </a:xfrm>
          <a:prstGeom prst="line">
            <a:avLst/>
          </a:prstGeom>
          <a:ln w="635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2411760" y="1196752"/>
            <a:ext cx="0" cy="540000"/>
          </a:xfrm>
          <a:prstGeom prst="line">
            <a:avLst/>
          </a:prstGeom>
          <a:ln w="635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2267744" y="1196752"/>
            <a:ext cx="0" cy="720000"/>
          </a:xfrm>
          <a:prstGeom prst="line">
            <a:avLst/>
          </a:prstGeom>
          <a:ln w="63500"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2123728" y="1196752"/>
            <a:ext cx="0" cy="90000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1979712" y="1196752"/>
            <a:ext cx="0" cy="108000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1835696" y="1196752"/>
            <a:ext cx="0" cy="126000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1691680" y="1196752"/>
            <a:ext cx="0" cy="144000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>
            <a:off x="1403648" y="1196752"/>
            <a:ext cx="0" cy="1800000"/>
          </a:xfrm>
          <a:prstGeom prst="line">
            <a:avLst/>
          </a:prstGeom>
          <a:ln w="635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>
            <a:off x="1547664" y="1196752"/>
            <a:ext cx="0" cy="1620000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>
            <a:off x="1115616" y="1196752"/>
            <a:ext cx="0" cy="2160000"/>
          </a:xfrm>
          <a:prstGeom prst="line">
            <a:avLst/>
          </a:prstGeom>
          <a:ln w="66675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1259632" y="1196752"/>
            <a:ext cx="0" cy="1980000"/>
          </a:xfrm>
          <a:prstGeom prst="line">
            <a:avLst/>
          </a:prstGeom>
          <a:ln w="635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>
            <a:off x="971600" y="1196752"/>
            <a:ext cx="0" cy="234000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>
            <a:off x="827584" y="1196752"/>
            <a:ext cx="0" cy="252000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/>
          <p:nvPr/>
        </p:nvCxnSpPr>
        <p:spPr>
          <a:xfrm>
            <a:off x="683568" y="1196752"/>
            <a:ext cx="0" cy="270000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/>
          <p:nvPr/>
        </p:nvCxnSpPr>
        <p:spPr>
          <a:xfrm>
            <a:off x="539552" y="1196752"/>
            <a:ext cx="0" cy="288000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>
            <a:off x="395536" y="1196752"/>
            <a:ext cx="0" cy="3060000"/>
          </a:xfrm>
          <a:prstGeom prst="line">
            <a:avLst/>
          </a:prstGeom>
          <a:ln w="635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1979712" y="1556792"/>
            <a:ext cx="5112568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Primary</a:t>
            </a: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endParaRPr lang="cs-CZ" sz="2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301208"/>
            <a:ext cx="324036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bdélník 31"/>
          <p:cNvSpPr/>
          <p:nvPr/>
        </p:nvSpPr>
        <p:spPr>
          <a:xfrm>
            <a:off x="3563888" y="6309320"/>
            <a:ext cx="1584176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14 </a:t>
            </a:r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from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25</a:t>
            </a:r>
            <a:endParaRPr lang="cs-CZ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5076056" y="6309320"/>
            <a:ext cx="4067944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Followed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by: GB – </a:t>
            </a:r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Secondary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E.  </a:t>
            </a:r>
            <a:endParaRPr lang="cs-CZ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7" name="Přímá spojovací čára 36"/>
          <p:cNvCxnSpPr/>
          <p:nvPr/>
        </p:nvCxnSpPr>
        <p:spPr>
          <a:xfrm flipH="1">
            <a:off x="5292080" y="6309320"/>
            <a:ext cx="3600400" cy="0"/>
          </a:xfrm>
          <a:prstGeom prst="line">
            <a:avLst/>
          </a:prstGeom>
          <a:ln w="66675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čára 39"/>
          <p:cNvCxnSpPr/>
          <p:nvPr/>
        </p:nvCxnSpPr>
        <p:spPr>
          <a:xfrm flipH="1">
            <a:off x="3707904" y="6309320"/>
            <a:ext cx="1296144" cy="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délník 26"/>
          <p:cNvSpPr/>
          <p:nvPr/>
        </p:nvSpPr>
        <p:spPr>
          <a:xfrm>
            <a:off x="2339752" y="2348880"/>
            <a:ext cx="511256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children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between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ages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5-11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2411760" y="2708920"/>
            <a:ext cx="5616624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Sometimes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togehter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with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nursery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school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2267744" y="3068960"/>
            <a:ext cx="295232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Primary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school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4788024" y="3068960"/>
            <a:ext cx="360040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infant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school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(5-7)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5796136" y="3356992"/>
            <a:ext cx="115212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5004048" y="3573016"/>
            <a:ext cx="331236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junior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school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(7-11)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611560" y="4005064"/>
            <a:ext cx="4176464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FOR BETTER UNDERSTADING: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653136"/>
            <a:ext cx="1368152" cy="153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Oválný popisek 35"/>
          <p:cNvSpPr/>
          <p:nvPr/>
        </p:nvSpPr>
        <p:spPr>
          <a:xfrm>
            <a:off x="539552" y="4437112"/>
            <a:ext cx="2016224" cy="900680"/>
          </a:xfrm>
          <a:prstGeom prst="wedgeEllipseCallout">
            <a:avLst>
              <a:gd name="adj1" fmla="val 84119"/>
              <a:gd name="adj2" fmla="val 28972"/>
            </a:avLst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I´m 5 </a:t>
            </a:r>
            <a:r>
              <a:rPr lang="cs-CZ" b="1" dirty="0" err="1" smtClean="0">
                <a:solidFill>
                  <a:schemeClr val="tx1"/>
                </a:solidFill>
              </a:rPr>
              <a:t>and</a:t>
            </a:r>
            <a:r>
              <a:rPr lang="cs-CZ" b="1" dirty="0" smtClean="0">
                <a:solidFill>
                  <a:schemeClr val="tx1"/>
                </a:solidFill>
              </a:rPr>
              <a:t> I </a:t>
            </a:r>
            <a:r>
              <a:rPr lang="cs-CZ" b="1" dirty="0" err="1" smtClean="0">
                <a:solidFill>
                  <a:schemeClr val="tx1"/>
                </a:solidFill>
              </a:rPr>
              <a:t>like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pacifier</a:t>
            </a:r>
            <a:r>
              <a:rPr lang="cs-CZ" b="1" dirty="0" smtClean="0">
                <a:solidFill>
                  <a:schemeClr val="tx1"/>
                </a:solidFill>
              </a:rPr>
              <a:t> !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509120"/>
            <a:ext cx="1719634" cy="171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Obdélník 37"/>
          <p:cNvSpPr/>
          <p:nvPr/>
        </p:nvSpPr>
        <p:spPr>
          <a:xfrm>
            <a:off x="4427984" y="5157192"/>
            <a:ext cx="115212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6228184" y="5157192"/>
            <a:ext cx="115212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=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6623720" y="4941168"/>
            <a:ext cx="2520280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PRIMARY</a:t>
            </a:r>
          </a:p>
          <a:p>
            <a:pPr algn="ctr"/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SCHOOL</a:t>
            </a:r>
          </a:p>
        </p:txBody>
      </p:sp>
      <p:sp>
        <p:nvSpPr>
          <p:cNvPr id="42" name="Oválný popisek 41"/>
          <p:cNvSpPr/>
          <p:nvPr/>
        </p:nvSpPr>
        <p:spPr>
          <a:xfrm>
            <a:off x="6732240" y="4005064"/>
            <a:ext cx="2016224" cy="900680"/>
          </a:xfrm>
          <a:prstGeom prst="wedgeEllipseCallout">
            <a:avLst>
              <a:gd name="adj1" fmla="val -64798"/>
              <a:gd name="adj2" fmla="val 25942"/>
            </a:avLst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I´m 8 </a:t>
            </a:r>
            <a:r>
              <a:rPr lang="cs-CZ" b="1" dirty="0" err="1" smtClean="0">
                <a:solidFill>
                  <a:schemeClr val="tx1"/>
                </a:solidFill>
              </a:rPr>
              <a:t>and</a:t>
            </a:r>
            <a:r>
              <a:rPr lang="cs-CZ" b="1" dirty="0" smtClean="0">
                <a:solidFill>
                  <a:schemeClr val="tx1"/>
                </a:solidFill>
              </a:rPr>
              <a:t> I´m </a:t>
            </a:r>
            <a:r>
              <a:rPr lang="cs-CZ" b="1" dirty="0" err="1" smtClean="0">
                <a:solidFill>
                  <a:schemeClr val="tx1"/>
                </a:solidFill>
              </a:rPr>
              <a:t>pretty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  <a:sym typeface="Wingdings" pitchFamily="2" charset="2"/>
              </a:rPr>
              <a:t>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-252536" y="476672"/>
            <a:ext cx="482453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endParaRPr lang="cs-CZ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043608" y="1052736"/>
            <a:ext cx="6984776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 Great </a:t>
            </a:r>
            <a:r>
              <a:rPr lang="cs-CZ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Britain</a:t>
            </a:r>
            <a:endParaRPr lang="cs-CZ" sz="32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60648"/>
            <a:ext cx="2088232" cy="135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2555776" y="1196752"/>
            <a:ext cx="0" cy="360040"/>
          </a:xfrm>
          <a:prstGeom prst="line">
            <a:avLst/>
          </a:prstGeom>
          <a:ln w="635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2411760" y="1196752"/>
            <a:ext cx="0" cy="540000"/>
          </a:xfrm>
          <a:prstGeom prst="line">
            <a:avLst/>
          </a:prstGeom>
          <a:ln w="635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2267744" y="1196752"/>
            <a:ext cx="0" cy="720000"/>
          </a:xfrm>
          <a:prstGeom prst="line">
            <a:avLst/>
          </a:prstGeom>
          <a:ln w="63500"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2123728" y="1196752"/>
            <a:ext cx="0" cy="90000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1979712" y="1196752"/>
            <a:ext cx="0" cy="108000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1835696" y="1196752"/>
            <a:ext cx="0" cy="126000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1691680" y="1196752"/>
            <a:ext cx="0" cy="144000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>
            <a:off x="1403648" y="1196752"/>
            <a:ext cx="0" cy="1800000"/>
          </a:xfrm>
          <a:prstGeom prst="line">
            <a:avLst/>
          </a:prstGeom>
          <a:ln w="635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>
            <a:off x="1547664" y="1196752"/>
            <a:ext cx="0" cy="1620000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>
            <a:off x="1115616" y="1196752"/>
            <a:ext cx="0" cy="2160000"/>
          </a:xfrm>
          <a:prstGeom prst="line">
            <a:avLst/>
          </a:prstGeom>
          <a:ln w="66675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1259632" y="1196752"/>
            <a:ext cx="0" cy="1980000"/>
          </a:xfrm>
          <a:prstGeom prst="line">
            <a:avLst/>
          </a:prstGeom>
          <a:ln w="635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>
            <a:off x="971600" y="1196752"/>
            <a:ext cx="0" cy="234000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>
            <a:off x="827584" y="1196752"/>
            <a:ext cx="0" cy="252000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/>
          <p:nvPr/>
        </p:nvCxnSpPr>
        <p:spPr>
          <a:xfrm>
            <a:off x="683568" y="1196752"/>
            <a:ext cx="0" cy="270000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/>
          <p:nvPr/>
        </p:nvCxnSpPr>
        <p:spPr>
          <a:xfrm>
            <a:off x="539552" y="1196752"/>
            <a:ext cx="0" cy="288000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>
            <a:off x="395536" y="1196752"/>
            <a:ext cx="0" cy="3060000"/>
          </a:xfrm>
          <a:prstGeom prst="line">
            <a:avLst/>
          </a:prstGeom>
          <a:ln w="635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458802"/>
            <a:ext cx="1296144" cy="203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bdélník 27"/>
          <p:cNvSpPr/>
          <p:nvPr/>
        </p:nvSpPr>
        <p:spPr>
          <a:xfrm>
            <a:off x="2123728" y="1556792"/>
            <a:ext cx="5112568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Secondary</a:t>
            </a: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endParaRPr lang="cs-CZ" sz="2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3779912" y="6309320"/>
            <a:ext cx="1584176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15 </a:t>
            </a:r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from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25</a:t>
            </a:r>
            <a:endParaRPr lang="cs-CZ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5076056" y="6309320"/>
            <a:ext cx="4067944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Followed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by: GB – </a:t>
            </a:r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Higher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E.  </a:t>
            </a:r>
            <a:endParaRPr lang="cs-CZ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1" name="Přímá spojovací čára 30"/>
          <p:cNvCxnSpPr/>
          <p:nvPr/>
        </p:nvCxnSpPr>
        <p:spPr>
          <a:xfrm flipH="1">
            <a:off x="5508104" y="6309320"/>
            <a:ext cx="3168352" cy="0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čára 33"/>
          <p:cNvCxnSpPr/>
          <p:nvPr/>
        </p:nvCxnSpPr>
        <p:spPr>
          <a:xfrm flipH="1">
            <a:off x="3923928" y="6309320"/>
            <a:ext cx="1296144" cy="0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2123728" y="2348880"/>
            <a:ext cx="583264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(In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England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Wales,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Northern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Ireland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):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1619672" y="2852936"/>
            <a:ext cx="2520280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PRIMARY</a:t>
            </a:r>
          </a:p>
          <a:p>
            <a:pPr algn="ctr"/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SCHOOL</a:t>
            </a:r>
          </a:p>
        </p:txBody>
      </p:sp>
      <p:sp>
        <p:nvSpPr>
          <p:cNvPr id="35" name="Obdélník 34"/>
          <p:cNvSpPr/>
          <p:nvPr/>
        </p:nvSpPr>
        <p:spPr>
          <a:xfrm>
            <a:off x="5796136" y="2852936"/>
            <a:ext cx="2520280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SECONDARY</a:t>
            </a:r>
          </a:p>
          <a:p>
            <a:pPr algn="ctr"/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SCHOOL</a:t>
            </a:r>
          </a:p>
        </p:txBody>
      </p:sp>
      <p:sp>
        <p:nvSpPr>
          <p:cNvPr id="36" name="Šrafovaná šipka doprava 35"/>
          <p:cNvSpPr/>
          <p:nvPr/>
        </p:nvSpPr>
        <p:spPr>
          <a:xfrm>
            <a:off x="4139952" y="2996952"/>
            <a:ext cx="1296144" cy="484632"/>
          </a:xfrm>
          <a:prstGeom prst="stripedRightArrow">
            <a:avLst>
              <a:gd name="adj1" fmla="val 44368"/>
              <a:gd name="adj2" fmla="val 50000"/>
            </a:avLst>
          </a:prstGeom>
          <a:solidFill>
            <a:srgbClr val="FF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2339752" y="3645024"/>
            <a:ext cx="496855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usually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transfer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at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age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11)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1835696" y="4077072"/>
            <a:ext cx="6624736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Secondary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not  COMPULSORY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1691680" y="4437112"/>
            <a:ext cx="604867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At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age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11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you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can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go to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work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!!!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2123728" y="4797152"/>
            <a:ext cx="280831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At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age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13-14: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4355976" y="4797152"/>
            <a:ext cx="4176464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choose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subjects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final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4860032" y="5085184"/>
            <a:ext cx="331236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examinations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3" name="Obdélník 42"/>
          <p:cNvSpPr/>
          <p:nvPr/>
        </p:nvSpPr>
        <p:spPr>
          <a:xfrm>
            <a:off x="1979712" y="5445224"/>
            <a:ext cx="2520280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SECONDARY</a:t>
            </a:r>
          </a:p>
          <a:p>
            <a:pPr algn="ctr"/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SCHOOL</a:t>
            </a:r>
          </a:p>
        </p:txBody>
      </p:sp>
      <p:sp>
        <p:nvSpPr>
          <p:cNvPr id="44" name="Šrafovaná šipka doprava 43"/>
          <p:cNvSpPr/>
          <p:nvPr/>
        </p:nvSpPr>
        <p:spPr>
          <a:xfrm>
            <a:off x="4644008" y="5589240"/>
            <a:ext cx="1296144" cy="484632"/>
          </a:xfrm>
          <a:prstGeom prst="stripedRightArrow">
            <a:avLst>
              <a:gd name="adj1" fmla="val 44368"/>
              <a:gd name="adj2" fmla="val 50000"/>
            </a:avLst>
          </a:prstGeom>
          <a:solidFill>
            <a:srgbClr val="FF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Obdélník 44"/>
          <p:cNvSpPr/>
          <p:nvPr/>
        </p:nvSpPr>
        <p:spPr>
          <a:xfrm>
            <a:off x="6012160" y="5445224"/>
            <a:ext cx="2520280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HIGHER</a:t>
            </a:r>
          </a:p>
          <a:p>
            <a:pPr algn="ctr"/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581128"/>
            <a:ext cx="788476" cy="69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-252536" y="476672"/>
            <a:ext cx="482453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endParaRPr lang="cs-CZ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043608" y="1052736"/>
            <a:ext cx="6984776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 Great </a:t>
            </a:r>
            <a:r>
              <a:rPr lang="cs-CZ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Britain</a:t>
            </a:r>
            <a:endParaRPr lang="cs-CZ" sz="32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60648"/>
            <a:ext cx="2088232" cy="135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2555776" y="1196752"/>
            <a:ext cx="0" cy="360040"/>
          </a:xfrm>
          <a:prstGeom prst="line">
            <a:avLst/>
          </a:prstGeom>
          <a:ln w="635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2411760" y="1196752"/>
            <a:ext cx="0" cy="540000"/>
          </a:xfrm>
          <a:prstGeom prst="line">
            <a:avLst/>
          </a:prstGeom>
          <a:ln w="635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2267744" y="1196752"/>
            <a:ext cx="0" cy="720000"/>
          </a:xfrm>
          <a:prstGeom prst="line">
            <a:avLst/>
          </a:prstGeom>
          <a:ln w="63500"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2123728" y="1196752"/>
            <a:ext cx="0" cy="90000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1979712" y="1196752"/>
            <a:ext cx="0" cy="108000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1835696" y="1196752"/>
            <a:ext cx="0" cy="126000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1691680" y="1196752"/>
            <a:ext cx="0" cy="144000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>
            <a:off x="1403648" y="1196752"/>
            <a:ext cx="0" cy="1800000"/>
          </a:xfrm>
          <a:prstGeom prst="line">
            <a:avLst/>
          </a:prstGeom>
          <a:ln w="635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>
            <a:off x="1547664" y="1196752"/>
            <a:ext cx="0" cy="1620000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>
            <a:off x="1115616" y="1196752"/>
            <a:ext cx="0" cy="2160000"/>
          </a:xfrm>
          <a:prstGeom prst="line">
            <a:avLst/>
          </a:prstGeom>
          <a:ln w="66675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1259632" y="1196752"/>
            <a:ext cx="0" cy="1980000"/>
          </a:xfrm>
          <a:prstGeom prst="line">
            <a:avLst/>
          </a:prstGeom>
          <a:ln w="635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>
            <a:off x="971600" y="1196752"/>
            <a:ext cx="0" cy="234000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>
            <a:off x="827584" y="1196752"/>
            <a:ext cx="0" cy="252000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/>
          <p:nvPr/>
        </p:nvCxnSpPr>
        <p:spPr>
          <a:xfrm>
            <a:off x="683568" y="1196752"/>
            <a:ext cx="0" cy="270000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/>
          <p:nvPr/>
        </p:nvCxnSpPr>
        <p:spPr>
          <a:xfrm>
            <a:off x="539552" y="1196752"/>
            <a:ext cx="0" cy="288000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>
            <a:off x="395536" y="1196752"/>
            <a:ext cx="0" cy="3060000"/>
          </a:xfrm>
          <a:prstGeom prst="line">
            <a:avLst/>
          </a:prstGeom>
          <a:ln w="635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77726">
            <a:off x="276104" y="4514414"/>
            <a:ext cx="2466975" cy="195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bdélník 28"/>
          <p:cNvSpPr/>
          <p:nvPr/>
        </p:nvSpPr>
        <p:spPr>
          <a:xfrm>
            <a:off x="2123728" y="1556792"/>
            <a:ext cx="5112568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Higher</a:t>
            </a: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endParaRPr lang="cs-CZ" sz="2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3635896" y="6309320"/>
            <a:ext cx="1584176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16 </a:t>
            </a:r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from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25</a:t>
            </a:r>
            <a:endParaRPr lang="cs-CZ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5076056" y="6309320"/>
            <a:ext cx="4067944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Followed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by: GB – </a:t>
            </a:r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Adult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E.  </a:t>
            </a:r>
            <a:endParaRPr lang="cs-CZ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4" name="Přímá spojovací čára 33"/>
          <p:cNvCxnSpPr/>
          <p:nvPr/>
        </p:nvCxnSpPr>
        <p:spPr>
          <a:xfrm flipH="1">
            <a:off x="5580112" y="6309320"/>
            <a:ext cx="3024336" cy="0"/>
          </a:xfrm>
          <a:prstGeom prst="line">
            <a:avLst/>
          </a:prstGeom>
          <a:ln w="635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čára 36"/>
          <p:cNvCxnSpPr/>
          <p:nvPr/>
        </p:nvCxnSpPr>
        <p:spPr>
          <a:xfrm flipH="1">
            <a:off x="3779912" y="6309320"/>
            <a:ext cx="1296144" cy="0"/>
          </a:xfrm>
          <a:prstGeom prst="line">
            <a:avLst/>
          </a:prstGeom>
          <a:ln w="635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délník 26"/>
          <p:cNvSpPr/>
          <p:nvPr/>
        </p:nvSpPr>
        <p:spPr>
          <a:xfrm>
            <a:off x="1691680" y="2348880"/>
            <a:ext cx="259228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THREE GROUPS: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2987824" y="2708920"/>
            <a:ext cx="540060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1) Oxford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Cambridge (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Oxbridge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2555776" y="3068960"/>
            <a:ext cx="619268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2)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Redbrick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universities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(London, Bristol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etc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.)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2483768" y="3429000"/>
            <a:ext cx="619268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3)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new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universities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after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1960)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2555776" y="4005064"/>
            <a:ext cx="504056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age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universities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about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18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2339752" y="4365104"/>
            <a:ext cx="2304256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FINISH IS: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3563888" y="4365104"/>
            <a:ext cx="3816424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academy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degree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3995936" y="4725144"/>
            <a:ext cx="187220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diploma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3" name="Obdélník 42"/>
          <p:cNvSpPr/>
          <p:nvPr/>
        </p:nvSpPr>
        <p:spPr>
          <a:xfrm>
            <a:off x="2267744" y="5157192"/>
            <a:ext cx="4464496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Higher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paid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!!!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1907704" y="5517232"/>
            <a:ext cx="619268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STUDENT LOANS OR SCHOLARSHIP 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Obdélník 44"/>
          <p:cNvSpPr/>
          <p:nvPr/>
        </p:nvSpPr>
        <p:spPr>
          <a:xfrm>
            <a:off x="2267744" y="5877272"/>
            <a:ext cx="655272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=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higher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not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everybody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!!!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429000"/>
            <a:ext cx="2149613" cy="31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-252536" y="476672"/>
            <a:ext cx="482453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endParaRPr lang="cs-CZ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043608" y="1052736"/>
            <a:ext cx="6984776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 Great </a:t>
            </a:r>
            <a:r>
              <a:rPr lang="cs-CZ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Britain</a:t>
            </a:r>
            <a:endParaRPr lang="cs-CZ" sz="32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60648"/>
            <a:ext cx="2088232" cy="135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2555776" y="1196752"/>
            <a:ext cx="0" cy="360040"/>
          </a:xfrm>
          <a:prstGeom prst="line">
            <a:avLst/>
          </a:prstGeom>
          <a:ln w="635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2411760" y="1196752"/>
            <a:ext cx="0" cy="540000"/>
          </a:xfrm>
          <a:prstGeom prst="line">
            <a:avLst/>
          </a:prstGeom>
          <a:ln w="635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2267744" y="1196752"/>
            <a:ext cx="0" cy="720000"/>
          </a:xfrm>
          <a:prstGeom prst="line">
            <a:avLst/>
          </a:prstGeom>
          <a:ln w="63500"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2123728" y="1196752"/>
            <a:ext cx="0" cy="90000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1979712" y="1196752"/>
            <a:ext cx="0" cy="108000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1835696" y="1196752"/>
            <a:ext cx="0" cy="126000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1691680" y="1196752"/>
            <a:ext cx="0" cy="144000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>
            <a:off x="1403648" y="1196752"/>
            <a:ext cx="0" cy="1800000"/>
          </a:xfrm>
          <a:prstGeom prst="line">
            <a:avLst/>
          </a:prstGeom>
          <a:ln w="635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>
            <a:off x="1547664" y="1196752"/>
            <a:ext cx="0" cy="1620000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>
            <a:off x="1115616" y="1196752"/>
            <a:ext cx="0" cy="2160000"/>
          </a:xfrm>
          <a:prstGeom prst="line">
            <a:avLst/>
          </a:prstGeom>
          <a:ln w="66675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1259632" y="1196752"/>
            <a:ext cx="0" cy="1980000"/>
          </a:xfrm>
          <a:prstGeom prst="line">
            <a:avLst/>
          </a:prstGeom>
          <a:ln w="635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>
            <a:off x="971600" y="1196752"/>
            <a:ext cx="0" cy="234000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>
            <a:off x="827584" y="1196752"/>
            <a:ext cx="0" cy="252000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/>
          <p:nvPr/>
        </p:nvCxnSpPr>
        <p:spPr>
          <a:xfrm>
            <a:off x="683568" y="1196752"/>
            <a:ext cx="0" cy="270000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/>
          <p:nvPr/>
        </p:nvCxnSpPr>
        <p:spPr>
          <a:xfrm>
            <a:off x="539552" y="1196752"/>
            <a:ext cx="0" cy="288000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>
            <a:off x="395536" y="1196752"/>
            <a:ext cx="0" cy="3060000"/>
          </a:xfrm>
          <a:prstGeom prst="line">
            <a:avLst/>
          </a:prstGeom>
          <a:ln w="635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délník 27"/>
          <p:cNvSpPr/>
          <p:nvPr/>
        </p:nvSpPr>
        <p:spPr>
          <a:xfrm>
            <a:off x="2267744" y="1556792"/>
            <a:ext cx="5112568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Adult</a:t>
            </a: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endParaRPr lang="cs-CZ" sz="2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3779912" y="6309320"/>
            <a:ext cx="1584176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17 </a:t>
            </a:r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from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25</a:t>
            </a:r>
            <a:endParaRPr lang="cs-CZ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5076056" y="6309320"/>
            <a:ext cx="4067944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Followed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by: </a:t>
            </a:r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Photos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cs-CZ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2" name="Přímá spojovací čára 31"/>
          <p:cNvCxnSpPr/>
          <p:nvPr/>
        </p:nvCxnSpPr>
        <p:spPr>
          <a:xfrm flipH="1">
            <a:off x="3923928" y="6309320"/>
            <a:ext cx="1296144" cy="0"/>
          </a:xfrm>
          <a:prstGeom prst="line">
            <a:avLst/>
          </a:prstGeom>
          <a:ln w="635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/>
          <p:nvPr/>
        </p:nvCxnSpPr>
        <p:spPr>
          <a:xfrm flipH="1">
            <a:off x="5868144" y="6309320"/>
            <a:ext cx="2448272" cy="0"/>
          </a:xfrm>
          <a:prstGeom prst="line">
            <a:avLst/>
          </a:prstGeom>
          <a:ln w="635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bdélník 28"/>
          <p:cNvSpPr/>
          <p:nvPr/>
        </p:nvSpPr>
        <p:spPr>
          <a:xfrm>
            <a:off x="2411760" y="2564904"/>
            <a:ext cx="324036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everybody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!!!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2699792" y="2924944"/>
            <a:ext cx="396044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 AGE IS NOT OBSTACLE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2483768" y="3284984"/>
            <a:ext cx="4176464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Different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lifelong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learning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1979712" y="3645024"/>
            <a:ext cx="432048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Two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general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types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4823520" y="3645024"/>
            <a:ext cx="432048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ACCESS PROGRAMME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4932040" y="4005064"/>
            <a:ext cx="3744416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OPEN UNIVERSITY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1619672" y="4581128"/>
            <a:ext cx="367240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ACCESS PROGRAMME: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4463480" y="4581128"/>
            <a:ext cx="468052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or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2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year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courses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to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allow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4463480" y="4941168"/>
            <a:ext cx="468052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adults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access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to university 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1403648" y="5301208"/>
            <a:ext cx="367240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OPEN UNIVERSITY: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3" name="Obdélník 42"/>
          <p:cNvSpPr/>
          <p:nvPr/>
        </p:nvSpPr>
        <p:spPr>
          <a:xfrm>
            <a:off x="4283968" y="5301208"/>
            <a:ext cx="468052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 distance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learning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programme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4211960" y="5661248"/>
            <a:ext cx="468052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which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can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result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in a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degree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556792"/>
            <a:ext cx="22288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-612576" y="476672"/>
            <a:ext cx="482453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PHOTOS</a:t>
            </a:r>
            <a:endParaRPr lang="cs-CZ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755576" y="1196752"/>
            <a:ext cx="0" cy="3060000"/>
          </a:xfrm>
          <a:prstGeom prst="line">
            <a:avLst/>
          </a:prstGeom>
          <a:ln w="635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5"/>
          <p:cNvCxnSpPr/>
          <p:nvPr/>
        </p:nvCxnSpPr>
        <p:spPr>
          <a:xfrm>
            <a:off x="899592" y="1196752"/>
            <a:ext cx="0" cy="288000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6"/>
          <p:cNvCxnSpPr/>
          <p:nvPr/>
        </p:nvCxnSpPr>
        <p:spPr>
          <a:xfrm>
            <a:off x="1043608" y="1196752"/>
            <a:ext cx="0" cy="270000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>
            <a:off x="1187624" y="1196752"/>
            <a:ext cx="0" cy="252000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>
            <a:off x="1331640" y="1196752"/>
            <a:ext cx="0" cy="234000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1475656" y="1196752"/>
            <a:ext cx="0" cy="2160000"/>
          </a:xfrm>
          <a:prstGeom prst="line">
            <a:avLst/>
          </a:prstGeom>
          <a:ln w="66675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1619672" y="1196752"/>
            <a:ext cx="0" cy="1980000"/>
          </a:xfrm>
          <a:prstGeom prst="line">
            <a:avLst/>
          </a:prstGeom>
          <a:ln w="635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1763688" y="1196752"/>
            <a:ext cx="0" cy="1800000"/>
          </a:xfrm>
          <a:prstGeom prst="line">
            <a:avLst/>
          </a:prstGeom>
          <a:ln w="635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1907704" y="1196752"/>
            <a:ext cx="0" cy="1620000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2051720" y="1196752"/>
            <a:ext cx="0" cy="144000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>
            <a:off x="2195736" y="1196752"/>
            <a:ext cx="0" cy="126000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2339752" y="1196752"/>
            <a:ext cx="0" cy="108000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>
            <a:off x="2483768" y="1196752"/>
            <a:ext cx="0" cy="90000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>
            <a:off x="2627784" y="1196752"/>
            <a:ext cx="0" cy="720000"/>
          </a:xfrm>
          <a:prstGeom prst="line">
            <a:avLst/>
          </a:prstGeom>
          <a:ln w="63500"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2771800" y="1196752"/>
            <a:ext cx="0" cy="540000"/>
          </a:xfrm>
          <a:prstGeom prst="line">
            <a:avLst/>
          </a:prstGeom>
          <a:ln w="635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>
            <a:off x="2915816" y="1196752"/>
            <a:ext cx="0" cy="360040"/>
          </a:xfrm>
          <a:prstGeom prst="line">
            <a:avLst/>
          </a:prstGeom>
          <a:ln w="635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/>
          <p:nvPr/>
        </p:nvCxnSpPr>
        <p:spPr>
          <a:xfrm>
            <a:off x="611560" y="1196752"/>
            <a:ext cx="0" cy="324000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délník 24"/>
          <p:cNvSpPr/>
          <p:nvPr/>
        </p:nvSpPr>
        <p:spPr>
          <a:xfrm>
            <a:off x="3779912" y="6309320"/>
            <a:ext cx="1584176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18 </a:t>
            </a:r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from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25</a:t>
            </a:r>
            <a:endParaRPr lang="cs-CZ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5076056" y="6309320"/>
            <a:ext cx="4067944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Followed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by: </a:t>
            </a:r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question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you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cs-CZ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7" name="Přímá spojovací čára 26"/>
          <p:cNvCxnSpPr/>
          <p:nvPr/>
        </p:nvCxnSpPr>
        <p:spPr>
          <a:xfrm flipH="1">
            <a:off x="5364088" y="6309320"/>
            <a:ext cx="3456384" cy="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/>
          <p:nvPr/>
        </p:nvCxnSpPr>
        <p:spPr>
          <a:xfrm flipH="1">
            <a:off x="3923928" y="6309320"/>
            <a:ext cx="1296144" cy="0"/>
          </a:xfrm>
          <a:prstGeom prst="line">
            <a:avLst/>
          </a:prstGeom>
          <a:ln w="63500"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653136"/>
            <a:ext cx="3024336" cy="1861130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" name="Obdélník 27"/>
          <p:cNvSpPr/>
          <p:nvPr/>
        </p:nvSpPr>
        <p:spPr>
          <a:xfrm>
            <a:off x="1043608" y="3717032"/>
            <a:ext cx="1944216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OXFORD</a:t>
            </a:r>
            <a:endParaRPr lang="cs-CZ" sz="20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Volný tvar 28"/>
          <p:cNvSpPr/>
          <p:nvPr/>
        </p:nvSpPr>
        <p:spPr>
          <a:xfrm>
            <a:off x="1045690" y="3916907"/>
            <a:ext cx="564746" cy="982639"/>
          </a:xfrm>
          <a:custGeom>
            <a:avLst/>
            <a:gdLst>
              <a:gd name="connsiteX0" fmla="*/ 223552 w 564746"/>
              <a:gd name="connsiteY0" fmla="*/ 0 h 982639"/>
              <a:gd name="connsiteX1" fmla="*/ 114370 w 564746"/>
              <a:gd name="connsiteY1" fmla="*/ 13648 h 982639"/>
              <a:gd name="connsiteX2" fmla="*/ 73426 w 564746"/>
              <a:gd name="connsiteY2" fmla="*/ 27296 h 982639"/>
              <a:gd name="connsiteX3" fmla="*/ 46131 w 564746"/>
              <a:gd name="connsiteY3" fmla="*/ 68239 h 982639"/>
              <a:gd name="connsiteX4" fmla="*/ 46131 w 564746"/>
              <a:gd name="connsiteY4" fmla="*/ 354842 h 982639"/>
              <a:gd name="connsiteX5" fmla="*/ 128017 w 564746"/>
              <a:gd name="connsiteY5" fmla="*/ 382138 h 982639"/>
              <a:gd name="connsiteX6" fmla="*/ 209904 w 564746"/>
              <a:gd name="connsiteY6" fmla="*/ 423081 h 982639"/>
              <a:gd name="connsiteX7" fmla="*/ 305438 w 564746"/>
              <a:gd name="connsiteY7" fmla="*/ 477672 h 982639"/>
              <a:gd name="connsiteX8" fmla="*/ 387325 w 564746"/>
              <a:gd name="connsiteY8" fmla="*/ 504968 h 982639"/>
              <a:gd name="connsiteX9" fmla="*/ 428268 w 564746"/>
              <a:gd name="connsiteY9" fmla="*/ 518615 h 982639"/>
              <a:gd name="connsiteX10" fmla="*/ 455564 w 564746"/>
              <a:gd name="connsiteY10" fmla="*/ 559559 h 982639"/>
              <a:gd name="connsiteX11" fmla="*/ 469211 w 564746"/>
              <a:gd name="connsiteY11" fmla="*/ 600502 h 982639"/>
              <a:gd name="connsiteX12" fmla="*/ 482859 w 564746"/>
              <a:gd name="connsiteY12" fmla="*/ 928048 h 982639"/>
              <a:gd name="connsiteX13" fmla="*/ 564746 w 564746"/>
              <a:gd name="connsiteY13" fmla="*/ 982639 h 982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4746" h="982639">
                <a:moveTo>
                  <a:pt x="223552" y="0"/>
                </a:moveTo>
                <a:cubicBezTo>
                  <a:pt x="187158" y="4549"/>
                  <a:pt x="150456" y="7087"/>
                  <a:pt x="114370" y="13648"/>
                </a:cubicBezTo>
                <a:cubicBezTo>
                  <a:pt x="100216" y="16222"/>
                  <a:pt x="84660" y="18309"/>
                  <a:pt x="73426" y="27296"/>
                </a:cubicBezTo>
                <a:cubicBezTo>
                  <a:pt x="60618" y="37542"/>
                  <a:pt x="55229" y="54591"/>
                  <a:pt x="46131" y="68239"/>
                </a:cubicBezTo>
                <a:cubicBezTo>
                  <a:pt x="21291" y="167596"/>
                  <a:pt x="0" y="229629"/>
                  <a:pt x="46131" y="354842"/>
                </a:cubicBezTo>
                <a:cubicBezTo>
                  <a:pt x="56078" y="381840"/>
                  <a:pt x="100722" y="373039"/>
                  <a:pt x="128017" y="382138"/>
                </a:cubicBezTo>
                <a:cubicBezTo>
                  <a:pt x="184523" y="400974"/>
                  <a:pt x="156990" y="387805"/>
                  <a:pt x="209904" y="423081"/>
                </a:cubicBezTo>
                <a:cubicBezTo>
                  <a:pt x="233816" y="494817"/>
                  <a:pt x="206450" y="452925"/>
                  <a:pt x="305438" y="477672"/>
                </a:cubicBezTo>
                <a:cubicBezTo>
                  <a:pt x="333351" y="484650"/>
                  <a:pt x="360029" y="495870"/>
                  <a:pt x="387325" y="504968"/>
                </a:cubicBezTo>
                <a:lnTo>
                  <a:pt x="428268" y="518615"/>
                </a:lnTo>
                <a:cubicBezTo>
                  <a:pt x="437367" y="532263"/>
                  <a:pt x="448228" y="544888"/>
                  <a:pt x="455564" y="559559"/>
                </a:cubicBezTo>
                <a:cubicBezTo>
                  <a:pt x="461997" y="572426"/>
                  <a:pt x="468148" y="586155"/>
                  <a:pt x="469211" y="600502"/>
                </a:cubicBezTo>
                <a:cubicBezTo>
                  <a:pt x="477283" y="709480"/>
                  <a:pt x="456355" y="822034"/>
                  <a:pt x="482859" y="928048"/>
                </a:cubicBezTo>
                <a:cubicBezTo>
                  <a:pt x="490815" y="959874"/>
                  <a:pt x="564746" y="982639"/>
                  <a:pt x="564746" y="982639"/>
                </a:cubicBezTo>
              </a:path>
            </a:pathLst>
          </a:custGeom>
          <a:ln w="50800" cap="rnd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005064"/>
            <a:ext cx="2794992" cy="209624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" name="Obdélník 30"/>
          <p:cNvSpPr/>
          <p:nvPr/>
        </p:nvSpPr>
        <p:spPr>
          <a:xfrm>
            <a:off x="1691680" y="3284984"/>
            <a:ext cx="1944216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CAMBRIDGE</a:t>
            </a:r>
            <a:endParaRPr lang="cs-CZ" sz="20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Volný tvar 31"/>
          <p:cNvSpPr/>
          <p:nvPr/>
        </p:nvSpPr>
        <p:spPr>
          <a:xfrm>
            <a:off x="2920621" y="3480179"/>
            <a:ext cx="1037230" cy="957496"/>
          </a:xfrm>
          <a:custGeom>
            <a:avLst/>
            <a:gdLst>
              <a:gd name="connsiteX0" fmla="*/ 805218 w 1037230"/>
              <a:gd name="connsiteY0" fmla="*/ 0 h 957496"/>
              <a:gd name="connsiteX1" fmla="*/ 928048 w 1037230"/>
              <a:gd name="connsiteY1" fmla="*/ 54591 h 957496"/>
              <a:gd name="connsiteX2" fmla="*/ 968991 w 1037230"/>
              <a:gd name="connsiteY2" fmla="*/ 136478 h 957496"/>
              <a:gd name="connsiteX3" fmla="*/ 955343 w 1037230"/>
              <a:gd name="connsiteY3" fmla="*/ 191069 h 957496"/>
              <a:gd name="connsiteX4" fmla="*/ 873457 w 1037230"/>
              <a:gd name="connsiteY4" fmla="*/ 259308 h 957496"/>
              <a:gd name="connsiteX5" fmla="*/ 709683 w 1037230"/>
              <a:gd name="connsiteY5" fmla="*/ 286603 h 957496"/>
              <a:gd name="connsiteX6" fmla="*/ 586854 w 1037230"/>
              <a:gd name="connsiteY6" fmla="*/ 327546 h 957496"/>
              <a:gd name="connsiteX7" fmla="*/ 545910 w 1037230"/>
              <a:gd name="connsiteY7" fmla="*/ 341194 h 957496"/>
              <a:gd name="connsiteX8" fmla="*/ 423080 w 1037230"/>
              <a:gd name="connsiteY8" fmla="*/ 395785 h 957496"/>
              <a:gd name="connsiteX9" fmla="*/ 204716 w 1037230"/>
              <a:gd name="connsiteY9" fmla="*/ 423081 h 957496"/>
              <a:gd name="connsiteX10" fmla="*/ 81886 w 1037230"/>
              <a:gd name="connsiteY10" fmla="*/ 491320 h 957496"/>
              <a:gd name="connsiteX11" fmla="*/ 54591 w 1037230"/>
              <a:gd name="connsiteY11" fmla="*/ 532263 h 957496"/>
              <a:gd name="connsiteX12" fmla="*/ 13648 w 1037230"/>
              <a:gd name="connsiteY12" fmla="*/ 668740 h 957496"/>
              <a:gd name="connsiteX13" fmla="*/ 0 w 1037230"/>
              <a:gd name="connsiteY13" fmla="*/ 709684 h 957496"/>
              <a:gd name="connsiteX14" fmla="*/ 13648 w 1037230"/>
              <a:gd name="connsiteY14" fmla="*/ 805218 h 957496"/>
              <a:gd name="connsiteX15" fmla="*/ 136478 w 1037230"/>
              <a:gd name="connsiteY15" fmla="*/ 859809 h 957496"/>
              <a:gd name="connsiteX16" fmla="*/ 191069 w 1037230"/>
              <a:gd name="connsiteY16" fmla="*/ 887105 h 957496"/>
              <a:gd name="connsiteX17" fmla="*/ 313898 w 1037230"/>
              <a:gd name="connsiteY17" fmla="*/ 955343 h 957496"/>
              <a:gd name="connsiteX18" fmla="*/ 518615 w 1037230"/>
              <a:gd name="connsiteY18" fmla="*/ 941696 h 957496"/>
              <a:gd name="connsiteX19" fmla="*/ 600501 w 1037230"/>
              <a:gd name="connsiteY19" fmla="*/ 914400 h 957496"/>
              <a:gd name="connsiteX20" fmla="*/ 723331 w 1037230"/>
              <a:gd name="connsiteY20" fmla="*/ 873457 h 957496"/>
              <a:gd name="connsiteX21" fmla="*/ 764275 w 1037230"/>
              <a:gd name="connsiteY21" fmla="*/ 859809 h 957496"/>
              <a:gd name="connsiteX22" fmla="*/ 805218 w 1037230"/>
              <a:gd name="connsiteY22" fmla="*/ 846161 h 957496"/>
              <a:gd name="connsiteX23" fmla="*/ 873457 w 1037230"/>
              <a:gd name="connsiteY23" fmla="*/ 832514 h 957496"/>
              <a:gd name="connsiteX24" fmla="*/ 1037230 w 1037230"/>
              <a:gd name="connsiteY24" fmla="*/ 818866 h 95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37230" h="957496">
                <a:moveTo>
                  <a:pt x="805218" y="0"/>
                </a:moveTo>
                <a:cubicBezTo>
                  <a:pt x="902665" y="32483"/>
                  <a:pt x="863164" y="11337"/>
                  <a:pt x="928048" y="54591"/>
                </a:cubicBezTo>
                <a:cubicBezTo>
                  <a:pt x="941849" y="75292"/>
                  <a:pt x="968991" y="108226"/>
                  <a:pt x="968991" y="136478"/>
                </a:cubicBezTo>
                <a:cubicBezTo>
                  <a:pt x="968991" y="155235"/>
                  <a:pt x="962732" y="173829"/>
                  <a:pt x="955343" y="191069"/>
                </a:cubicBezTo>
                <a:cubicBezTo>
                  <a:pt x="935736" y="236820"/>
                  <a:pt x="919185" y="239710"/>
                  <a:pt x="873457" y="259308"/>
                </a:cubicBezTo>
                <a:cubicBezTo>
                  <a:pt x="817444" y="283313"/>
                  <a:pt x="778049" y="279007"/>
                  <a:pt x="709683" y="286603"/>
                </a:cubicBezTo>
                <a:lnTo>
                  <a:pt x="586854" y="327546"/>
                </a:lnTo>
                <a:lnTo>
                  <a:pt x="545910" y="341194"/>
                </a:lnTo>
                <a:cubicBezTo>
                  <a:pt x="502393" y="370206"/>
                  <a:pt x="483051" y="388289"/>
                  <a:pt x="423080" y="395785"/>
                </a:cubicBezTo>
                <a:lnTo>
                  <a:pt x="204716" y="423081"/>
                </a:lnTo>
                <a:cubicBezTo>
                  <a:pt x="110860" y="485652"/>
                  <a:pt x="153952" y="467298"/>
                  <a:pt x="81886" y="491320"/>
                </a:cubicBezTo>
                <a:cubicBezTo>
                  <a:pt x="72788" y="504968"/>
                  <a:pt x="61253" y="517274"/>
                  <a:pt x="54591" y="532263"/>
                </a:cubicBezTo>
                <a:cubicBezTo>
                  <a:pt x="28640" y="590653"/>
                  <a:pt x="29529" y="613154"/>
                  <a:pt x="13648" y="668740"/>
                </a:cubicBezTo>
                <a:cubicBezTo>
                  <a:pt x="9696" y="682573"/>
                  <a:pt x="4549" y="696036"/>
                  <a:pt x="0" y="709684"/>
                </a:cubicBezTo>
                <a:cubicBezTo>
                  <a:pt x="4549" y="741529"/>
                  <a:pt x="583" y="775823"/>
                  <a:pt x="13648" y="805218"/>
                </a:cubicBezTo>
                <a:cubicBezTo>
                  <a:pt x="25119" y="831028"/>
                  <a:pt x="132721" y="857930"/>
                  <a:pt x="136478" y="859809"/>
                </a:cubicBezTo>
                <a:cubicBezTo>
                  <a:pt x="154675" y="868908"/>
                  <a:pt x="173623" y="876638"/>
                  <a:pt x="191069" y="887105"/>
                </a:cubicBezTo>
                <a:cubicBezTo>
                  <a:pt x="308386" y="957496"/>
                  <a:pt x="231545" y="927893"/>
                  <a:pt x="313898" y="955343"/>
                </a:cubicBezTo>
                <a:cubicBezTo>
                  <a:pt x="382137" y="950794"/>
                  <a:pt x="450912" y="951368"/>
                  <a:pt x="518615" y="941696"/>
                </a:cubicBezTo>
                <a:cubicBezTo>
                  <a:pt x="547098" y="937627"/>
                  <a:pt x="573206" y="923499"/>
                  <a:pt x="600501" y="914400"/>
                </a:cubicBezTo>
                <a:lnTo>
                  <a:pt x="723331" y="873457"/>
                </a:lnTo>
                <a:lnTo>
                  <a:pt x="764275" y="859809"/>
                </a:lnTo>
                <a:cubicBezTo>
                  <a:pt x="777923" y="855260"/>
                  <a:pt x="791111" y="848982"/>
                  <a:pt x="805218" y="846161"/>
                </a:cubicBezTo>
                <a:cubicBezTo>
                  <a:pt x="827964" y="841612"/>
                  <a:pt x="850419" y="835224"/>
                  <a:pt x="873457" y="832514"/>
                </a:cubicBezTo>
                <a:cubicBezTo>
                  <a:pt x="927862" y="826114"/>
                  <a:pt x="1037230" y="818866"/>
                  <a:pt x="1037230" y="818866"/>
                </a:cubicBezTo>
              </a:path>
            </a:pathLst>
          </a:custGeom>
          <a:ln w="508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bdélník 33"/>
          <p:cNvSpPr/>
          <p:nvPr/>
        </p:nvSpPr>
        <p:spPr>
          <a:xfrm>
            <a:off x="3419872" y="692696"/>
            <a:ext cx="3240360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DOPLOMA WITH UNIVERSITY CAP</a:t>
            </a:r>
            <a:endParaRPr lang="cs-CZ" sz="20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Volný tvar 34"/>
          <p:cNvSpPr/>
          <p:nvPr/>
        </p:nvSpPr>
        <p:spPr>
          <a:xfrm>
            <a:off x="4499992" y="1484784"/>
            <a:ext cx="764274" cy="1465509"/>
          </a:xfrm>
          <a:custGeom>
            <a:avLst/>
            <a:gdLst>
              <a:gd name="connsiteX0" fmla="*/ 641444 w 764274"/>
              <a:gd name="connsiteY0" fmla="*/ 0 h 1105469"/>
              <a:gd name="connsiteX1" fmla="*/ 668740 w 764274"/>
              <a:gd name="connsiteY1" fmla="*/ 245660 h 1105469"/>
              <a:gd name="connsiteX2" fmla="*/ 696035 w 764274"/>
              <a:gd name="connsiteY2" fmla="*/ 327546 h 1105469"/>
              <a:gd name="connsiteX3" fmla="*/ 750627 w 764274"/>
              <a:gd name="connsiteY3" fmla="*/ 450376 h 1105469"/>
              <a:gd name="connsiteX4" fmla="*/ 764274 w 764274"/>
              <a:gd name="connsiteY4" fmla="*/ 491319 h 1105469"/>
              <a:gd name="connsiteX5" fmla="*/ 750627 w 764274"/>
              <a:gd name="connsiteY5" fmla="*/ 627797 h 1105469"/>
              <a:gd name="connsiteX6" fmla="*/ 736979 w 764274"/>
              <a:gd name="connsiteY6" fmla="*/ 668740 h 1105469"/>
              <a:gd name="connsiteX7" fmla="*/ 614149 w 764274"/>
              <a:gd name="connsiteY7" fmla="*/ 777922 h 1105469"/>
              <a:gd name="connsiteX8" fmla="*/ 545910 w 764274"/>
              <a:gd name="connsiteY8" fmla="*/ 791570 h 1105469"/>
              <a:gd name="connsiteX9" fmla="*/ 464024 w 764274"/>
              <a:gd name="connsiteY9" fmla="*/ 846161 h 1105469"/>
              <a:gd name="connsiteX10" fmla="*/ 409433 w 764274"/>
              <a:gd name="connsiteY10" fmla="*/ 928048 h 1105469"/>
              <a:gd name="connsiteX11" fmla="*/ 368489 w 764274"/>
              <a:gd name="connsiteY11" fmla="*/ 955343 h 1105469"/>
              <a:gd name="connsiteX12" fmla="*/ 313898 w 764274"/>
              <a:gd name="connsiteY12" fmla="*/ 968991 h 1105469"/>
              <a:gd name="connsiteX13" fmla="*/ 232012 w 764274"/>
              <a:gd name="connsiteY13" fmla="*/ 996287 h 1105469"/>
              <a:gd name="connsiteX14" fmla="*/ 136477 w 764274"/>
              <a:gd name="connsiteY14" fmla="*/ 1023582 h 1105469"/>
              <a:gd name="connsiteX15" fmla="*/ 54591 w 764274"/>
              <a:gd name="connsiteY15" fmla="*/ 1050878 h 1105469"/>
              <a:gd name="connsiteX16" fmla="*/ 0 w 764274"/>
              <a:gd name="connsiteY16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4274" h="1105469">
                <a:moveTo>
                  <a:pt x="641444" y="0"/>
                </a:moveTo>
                <a:cubicBezTo>
                  <a:pt x="650230" y="123007"/>
                  <a:pt x="641426" y="154613"/>
                  <a:pt x="668740" y="245660"/>
                </a:cubicBezTo>
                <a:cubicBezTo>
                  <a:pt x="677007" y="273218"/>
                  <a:pt x="680075" y="303606"/>
                  <a:pt x="696035" y="327546"/>
                </a:cubicBezTo>
                <a:cubicBezTo>
                  <a:pt x="739290" y="392428"/>
                  <a:pt x="718145" y="352931"/>
                  <a:pt x="750627" y="450376"/>
                </a:cubicBezTo>
                <a:lnTo>
                  <a:pt x="764274" y="491319"/>
                </a:lnTo>
                <a:cubicBezTo>
                  <a:pt x="759725" y="536812"/>
                  <a:pt x="757579" y="582609"/>
                  <a:pt x="750627" y="627797"/>
                </a:cubicBezTo>
                <a:cubicBezTo>
                  <a:pt x="748440" y="642016"/>
                  <a:pt x="745811" y="657384"/>
                  <a:pt x="736979" y="668740"/>
                </a:cubicBezTo>
                <a:cubicBezTo>
                  <a:pt x="727889" y="680427"/>
                  <a:pt x="651350" y="763972"/>
                  <a:pt x="614149" y="777922"/>
                </a:cubicBezTo>
                <a:cubicBezTo>
                  <a:pt x="592429" y="786067"/>
                  <a:pt x="568656" y="787021"/>
                  <a:pt x="545910" y="791570"/>
                </a:cubicBezTo>
                <a:cubicBezTo>
                  <a:pt x="518615" y="809767"/>
                  <a:pt x="482221" y="818866"/>
                  <a:pt x="464024" y="846161"/>
                </a:cubicBezTo>
                <a:cubicBezTo>
                  <a:pt x="445827" y="873457"/>
                  <a:pt x="436729" y="909851"/>
                  <a:pt x="409433" y="928048"/>
                </a:cubicBezTo>
                <a:cubicBezTo>
                  <a:pt x="395785" y="937146"/>
                  <a:pt x="383565" y="948882"/>
                  <a:pt x="368489" y="955343"/>
                </a:cubicBezTo>
                <a:cubicBezTo>
                  <a:pt x="351249" y="962732"/>
                  <a:pt x="331864" y="963601"/>
                  <a:pt x="313898" y="968991"/>
                </a:cubicBezTo>
                <a:cubicBezTo>
                  <a:pt x="286340" y="977259"/>
                  <a:pt x="259307" y="987189"/>
                  <a:pt x="232012" y="996287"/>
                </a:cubicBezTo>
                <a:cubicBezTo>
                  <a:pt x="94425" y="1042149"/>
                  <a:pt x="307829" y="972175"/>
                  <a:pt x="136477" y="1023582"/>
                </a:cubicBezTo>
                <a:cubicBezTo>
                  <a:pt x="108919" y="1031850"/>
                  <a:pt x="54591" y="1050878"/>
                  <a:pt x="54591" y="1050878"/>
                </a:cubicBezTo>
                <a:cubicBezTo>
                  <a:pt x="21652" y="1100285"/>
                  <a:pt x="41966" y="1084485"/>
                  <a:pt x="0" y="1105469"/>
                </a:cubicBezTo>
              </a:path>
            </a:pathLst>
          </a:custGeom>
          <a:ln w="508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2996952"/>
            <a:ext cx="1944216" cy="314248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" name="Obdélník 36"/>
          <p:cNvSpPr/>
          <p:nvPr/>
        </p:nvSpPr>
        <p:spPr>
          <a:xfrm>
            <a:off x="4067944" y="3356992"/>
            <a:ext cx="3240360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BIG BEN</a:t>
            </a:r>
            <a:endParaRPr lang="cs-CZ" sz="20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Volný tvar 37"/>
          <p:cNvSpPr/>
          <p:nvPr/>
        </p:nvSpPr>
        <p:spPr>
          <a:xfrm>
            <a:off x="4645139" y="3179928"/>
            <a:ext cx="2447141" cy="368490"/>
          </a:xfrm>
          <a:custGeom>
            <a:avLst/>
            <a:gdLst>
              <a:gd name="connsiteX0" fmla="*/ 295351 w 2333183"/>
              <a:gd name="connsiteY0" fmla="*/ 368490 h 368490"/>
              <a:gd name="connsiteX1" fmla="*/ 131577 w 2333183"/>
              <a:gd name="connsiteY1" fmla="*/ 341194 h 368490"/>
              <a:gd name="connsiteX2" fmla="*/ 49691 w 2333183"/>
              <a:gd name="connsiteY2" fmla="*/ 313899 h 368490"/>
              <a:gd name="connsiteX3" fmla="*/ 22395 w 2333183"/>
              <a:gd name="connsiteY3" fmla="*/ 272956 h 368490"/>
              <a:gd name="connsiteX4" fmla="*/ 22395 w 2333183"/>
              <a:gd name="connsiteY4" fmla="*/ 191069 h 368490"/>
              <a:gd name="connsiteX5" fmla="*/ 63339 w 2333183"/>
              <a:gd name="connsiteY5" fmla="*/ 163773 h 368490"/>
              <a:gd name="connsiteX6" fmla="*/ 104282 w 2333183"/>
              <a:gd name="connsiteY6" fmla="*/ 122830 h 368490"/>
              <a:gd name="connsiteX7" fmla="*/ 186168 w 2333183"/>
              <a:gd name="connsiteY7" fmla="*/ 95535 h 368490"/>
              <a:gd name="connsiteX8" fmla="*/ 227112 w 2333183"/>
              <a:gd name="connsiteY8" fmla="*/ 81887 h 368490"/>
              <a:gd name="connsiteX9" fmla="*/ 349942 w 2333183"/>
              <a:gd name="connsiteY9" fmla="*/ 13648 h 368490"/>
              <a:gd name="connsiteX10" fmla="*/ 418180 w 2333183"/>
              <a:gd name="connsiteY10" fmla="*/ 0 h 368490"/>
              <a:gd name="connsiteX11" fmla="*/ 1045977 w 2333183"/>
              <a:gd name="connsiteY11" fmla="*/ 27296 h 368490"/>
              <a:gd name="connsiteX12" fmla="*/ 1086921 w 2333183"/>
              <a:gd name="connsiteY12" fmla="*/ 40944 h 368490"/>
              <a:gd name="connsiteX13" fmla="*/ 1168807 w 2333183"/>
              <a:gd name="connsiteY13" fmla="*/ 54591 h 368490"/>
              <a:gd name="connsiteX14" fmla="*/ 1823900 w 2333183"/>
              <a:gd name="connsiteY14" fmla="*/ 54591 h 368490"/>
              <a:gd name="connsiteX15" fmla="*/ 2178742 w 2333183"/>
              <a:gd name="connsiteY15" fmla="*/ 40944 h 368490"/>
              <a:gd name="connsiteX16" fmla="*/ 2287924 w 2333183"/>
              <a:gd name="connsiteY16" fmla="*/ 27296 h 368490"/>
              <a:gd name="connsiteX17" fmla="*/ 2328867 w 2333183"/>
              <a:gd name="connsiteY17" fmla="*/ 0 h 36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33183" h="368490">
                <a:moveTo>
                  <a:pt x="295351" y="368490"/>
                </a:moveTo>
                <a:cubicBezTo>
                  <a:pt x="240760" y="359391"/>
                  <a:pt x="185603" y="353200"/>
                  <a:pt x="131577" y="341194"/>
                </a:cubicBezTo>
                <a:cubicBezTo>
                  <a:pt x="103490" y="334953"/>
                  <a:pt x="49691" y="313899"/>
                  <a:pt x="49691" y="313899"/>
                </a:cubicBezTo>
                <a:cubicBezTo>
                  <a:pt x="40592" y="300251"/>
                  <a:pt x="29730" y="287627"/>
                  <a:pt x="22395" y="272956"/>
                </a:cubicBezTo>
                <a:cubicBezTo>
                  <a:pt x="8398" y="244962"/>
                  <a:pt x="0" y="219063"/>
                  <a:pt x="22395" y="191069"/>
                </a:cubicBezTo>
                <a:cubicBezTo>
                  <a:pt x="32642" y="178261"/>
                  <a:pt x="50738" y="174274"/>
                  <a:pt x="63339" y="163773"/>
                </a:cubicBezTo>
                <a:cubicBezTo>
                  <a:pt x="78166" y="151417"/>
                  <a:pt x="87410" y="132203"/>
                  <a:pt x="104282" y="122830"/>
                </a:cubicBezTo>
                <a:cubicBezTo>
                  <a:pt x="129433" y="108857"/>
                  <a:pt x="158873" y="104633"/>
                  <a:pt x="186168" y="95535"/>
                </a:cubicBezTo>
                <a:lnTo>
                  <a:pt x="227112" y="81887"/>
                </a:lnTo>
                <a:cubicBezTo>
                  <a:pt x="288104" y="41226"/>
                  <a:pt x="292289" y="28062"/>
                  <a:pt x="349942" y="13648"/>
                </a:cubicBezTo>
                <a:cubicBezTo>
                  <a:pt x="372446" y="8022"/>
                  <a:pt x="395434" y="4549"/>
                  <a:pt x="418180" y="0"/>
                </a:cubicBezTo>
                <a:cubicBezTo>
                  <a:pt x="501806" y="2884"/>
                  <a:pt x="910822" y="13780"/>
                  <a:pt x="1045977" y="27296"/>
                </a:cubicBezTo>
                <a:cubicBezTo>
                  <a:pt x="1060292" y="28728"/>
                  <a:pt x="1072877" y="37823"/>
                  <a:pt x="1086921" y="40944"/>
                </a:cubicBezTo>
                <a:cubicBezTo>
                  <a:pt x="1113934" y="46947"/>
                  <a:pt x="1141512" y="50042"/>
                  <a:pt x="1168807" y="54591"/>
                </a:cubicBezTo>
                <a:cubicBezTo>
                  <a:pt x="1660126" y="23885"/>
                  <a:pt x="1059465" y="54591"/>
                  <a:pt x="1823900" y="54591"/>
                </a:cubicBezTo>
                <a:cubicBezTo>
                  <a:pt x="1942268" y="54591"/>
                  <a:pt x="2060461" y="45493"/>
                  <a:pt x="2178742" y="40944"/>
                </a:cubicBezTo>
                <a:cubicBezTo>
                  <a:pt x="2215136" y="36395"/>
                  <a:pt x="2251838" y="33857"/>
                  <a:pt x="2287924" y="27296"/>
                </a:cubicBezTo>
                <a:cubicBezTo>
                  <a:pt x="2333183" y="19067"/>
                  <a:pt x="2328867" y="25865"/>
                  <a:pt x="2328867" y="0"/>
                </a:cubicBezTo>
              </a:path>
            </a:pathLst>
          </a:custGeom>
          <a:ln w="508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218579"/>
            <a:ext cx="2016224" cy="249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Obdélník 39"/>
          <p:cNvSpPr/>
          <p:nvPr/>
        </p:nvSpPr>
        <p:spPr>
          <a:xfrm>
            <a:off x="4572000" y="2204864"/>
            <a:ext cx="3240360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SCHOOL</a:t>
            </a:r>
          </a:p>
          <a:p>
            <a:pPr algn="ctr"/>
            <a:r>
              <a:rPr lang="cs-CZ" sz="20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UNIFORMS</a:t>
            </a:r>
            <a:endParaRPr lang="cs-CZ" sz="20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Volný tvar 40"/>
          <p:cNvSpPr/>
          <p:nvPr/>
        </p:nvSpPr>
        <p:spPr>
          <a:xfrm>
            <a:off x="5769419" y="1351128"/>
            <a:ext cx="1081757" cy="818866"/>
          </a:xfrm>
          <a:custGeom>
            <a:avLst/>
            <a:gdLst>
              <a:gd name="connsiteX0" fmla="*/ 181005 w 1081757"/>
              <a:gd name="connsiteY0" fmla="*/ 818866 h 818866"/>
              <a:gd name="connsiteX1" fmla="*/ 153709 w 1081757"/>
              <a:gd name="connsiteY1" fmla="*/ 777923 h 818866"/>
              <a:gd name="connsiteX2" fmla="*/ 140062 w 1081757"/>
              <a:gd name="connsiteY2" fmla="*/ 736979 h 818866"/>
              <a:gd name="connsiteX3" fmla="*/ 85471 w 1081757"/>
              <a:gd name="connsiteY3" fmla="*/ 655093 h 818866"/>
              <a:gd name="connsiteX4" fmla="*/ 71823 w 1081757"/>
              <a:gd name="connsiteY4" fmla="*/ 614150 h 818866"/>
              <a:gd name="connsiteX5" fmla="*/ 44527 w 1081757"/>
              <a:gd name="connsiteY5" fmla="*/ 559559 h 818866"/>
              <a:gd name="connsiteX6" fmla="*/ 17232 w 1081757"/>
              <a:gd name="connsiteY6" fmla="*/ 477672 h 818866"/>
              <a:gd name="connsiteX7" fmla="*/ 71823 w 1081757"/>
              <a:gd name="connsiteY7" fmla="*/ 368490 h 818866"/>
              <a:gd name="connsiteX8" fmla="*/ 126414 w 1081757"/>
              <a:gd name="connsiteY8" fmla="*/ 313899 h 818866"/>
              <a:gd name="connsiteX9" fmla="*/ 167357 w 1081757"/>
              <a:gd name="connsiteY9" fmla="*/ 272956 h 818866"/>
              <a:gd name="connsiteX10" fmla="*/ 699620 w 1081757"/>
              <a:gd name="connsiteY10" fmla="*/ 259308 h 818866"/>
              <a:gd name="connsiteX11" fmla="*/ 767859 w 1081757"/>
              <a:gd name="connsiteY11" fmla="*/ 272956 h 818866"/>
              <a:gd name="connsiteX12" fmla="*/ 822450 w 1081757"/>
              <a:gd name="connsiteY12" fmla="*/ 286603 h 818866"/>
              <a:gd name="connsiteX13" fmla="*/ 917984 w 1081757"/>
              <a:gd name="connsiteY13" fmla="*/ 272956 h 818866"/>
              <a:gd name="connsiteX14" fmla="*/ 958927 w 1081757"/>
              <a:gd name="connsiteY14" fmla="*/ 259308 h 818866"/>
              <a:gd name="connsiteX15" fmla="*/ 986223 w 1081757"/>
              <a:gd name="connsiteY15" fmla="*/ 218365 h 818866"/>
              <a:gd name="connsiteX16" fmla="*/ 1013518 w 1081757"/>
              <a:gd name="connsiteY16" fmla="*/ 109182 h 818866"/>
              <a:gd name="connsiteX17" fmla="*/ 1054462 w 1081757"/>
              <a:gd name="connsiteY17" fmla="*/ 27296 h 818866"/>
              <a:gd name="connsiteX18" fmla="*/ 1081757 w 1081757"/>
              <a:gd name="connsiteY18" fmla="*/ 0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81757" h="818866">
                <a:moveTo>
                  <a:pt x="181005" y="818866"/>
                </a:moveTo>
                <a:cubicBezTo>
                  <a:pt x="171906" y="805218"/>
                  <a:pt x="161044" y="792594"/>
                  <a:pt x="153709" y="777923"/>
                </a:cubicBezTo>
                <a:cubicBezTo>
                  <a:pt x="147275" y="765056"/>
                  <a:pt x="147048" y="749555"/>
                  <a:pt x="140062" y="736979"/>
                </a:cubicBezTo>
                <a:cubicBezTo>
                  <a:pt x="124131" y="708302"/>
                  <a:pt x="95845" y="686214"/>
                  <a:pt x="85471" y="655093"/>
                </a:cubicBezTo>
                <a:cubicBezTo>
                  <a:pt x="80922" y="641445"/>
                  <a:pt x="77490" y="627373"/>
                  <a:pt x="71823" y="614150"/>
                </a:cubicBezTo>
                <a:cubicBezTo>
                  <a:pt x="63809" y="595450"/>
                  <a:pt x="52083" y="578449"/>
                  <a:pt x="44527" y="559559"/>
                </a:cubicBezTo>
                <a:cubicBezTo>
                  <a:pt x="33841" y="532845"/>
                  <a:pt x="17232" y="477672"/>
                  <a:pt x="17232" y="477672"/>
                </a:cubicBezTo>
                <a:cubicBezTo>
                  <a:pt x="46830" y="300087"/>
                  <a:pt x="0" y="458268"/>
                  <a:pt x="71823" y="368490"/>
                </a:cubicBezTo>
                <a:cubicBezTo>
                  <a:pt x="124760" y="302319"/>
                  <a:pt x="37083" y="343677"/>
                  <a:pt x="126414" y="313899"/>
                </a:cubicBezTo>
                <a:cubicBezTo>
                  <a:pt x="140062" y="300251"/>
                  <a:pt x="152530" y="285312"/>
                  <a:pt x="167357" y="272956"/>
                </a:cubicBezTo>
                <a:cubicBezTo>
                  <a:pt x="310312" y="153825"/>
                  <a:pt x="534576" y="254723"/>
                  <a:pt x="699620" y="259308"/>
                </a:cubicBezTo>
                <a:cubicBezTo>
                  <a:pt x="722366" y="263857"/>
                  <a:pt x="745215" y="267924"/>
                  <a:pt x="767859" y="272956"/>
                </a:cubicBezTo>
                <a:cubicBezTo>
                  <a:pt x="786169" y="277025"/>
                  <a:pt x="803693" y="286603"/>
                  <a:pt x="822450" y="286603"/>
                </a:cubicBezTo>
                <a:cubicBezTo>
                  <a:pt x="854618" y="286603"/>
                  <a:pt x="886139" y="277505"/>
                  <a:pt x="917984" y="272956"/>
                </a:cubicBezTo>
                <a:cubicBezTo>
                  <a:pt x="931632" y="268407"/>
                  <a:pt x="947693" y="268295"/>
                  <a:pt x="958927" y="259308"/>
                </a:cubicBezTo>
                <a:cubicBezTo>
                  <a:pt x="971735" y="249061"/>
                  <a:pt x="978887" y="233036"/>
                  <a:pt x="986223" y="218365"/>
                </a:cubicBezTo>
                <a:cubicBezTo>
                  <a:pt x="1001823" y="187166"/>
                  <a:pt x="1005731" y="140331"/>
                  <a:pt x="1013518" y="109182"/>
                </a:cubicBezTo>
                <a:cubicBezTo>
                  <a:pt x="1022691" y="72489"/>
                  <a:pt x="1030202" y="57621"/>
                  <a:pt x="1054462" y="27296"/>
                </a:cubicBezTo>
                <a:cubicBezTo>
                  <a:pt x="1062500" y="17248"/>
                  <a:pt x="1072659" y="9099"/>
                  <a:pt x="1081757" y="0"/>
                </a:cubicBezTo>
              </a:path>
            </a:pathLst>
          </a:custGeom>
          <a:ln w="508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331236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2915816" y="260648"/>
            <a:ext cx="3528392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SCHOOL </a:t>
            </a:r>
            <a:r>
              <a:rPr lang="cs-CZ" sz="20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UNIFORMS</a:t>
            </a:r>
            <a:endParaRPr lang="cs-CZ" sz="20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620688"/>
            <a:ext cx="3384376" cy="507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692696"/>
            <a:ext cx="295232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0" y="5733256"/>
            <a:ext cx="2736304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KO  </a:t>
            </a:r>
            <a:endParaRPr lang="cs-CZ" sz="48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987824" y="5733256"/>
            <a:ext cx="2736304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KO  </a:t>
            </a:r>
            <a:endParaRPr lang="cs-CZ" sz="48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868144" y="5733256"/>
            <a:ext cx="2736304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CC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OK</a:t>
            </a:r>
            <a:r>
              <a:rPr lang="cs-CZ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cs-CZ" sz="48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Přímá spojovací čára 36"/>
          <p:cNvCxnSpPr>
            <a:cxnSpLocks/>
          </p:cNvCxnSpPr>
          <p:nvPr/>
        </p:nvCxnSpPr>
        <p:spPr>
          <a:xfrm>
            <a:off x="179512" y="188640"/>
            <a:ext cx="0" cy="6480720"/>
          </a:xfrm>
          <a:prstGeom prst="line">
            <a:avLst/>
          </a:prstGeom>
          <a:ln w="635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čára 39"/>
          <p:cNvCxnSpPr/>
          <p:nvPr/>
        </p:nvCxnSpPr>
        <p:spPr>
          <a:xfrm>
            <a:off x="323528" y="188640"/>
            <a:ext cx="0" cy="6480720"/>
          </a:xfrm>
          <a:prstGeom prst="line">
            <a:avLst/>
          </a:prstGeom>
          <a:ln w="6350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čára 41"/>
          <p:cNvCxnSpPr/>
          <p:nvPr/>
        </p:nvCxnSpPr>
        <p:spPr>
          <a:xfrm>
            <a:off x="467544" y="980728"/>
            <a:ext cx="0" cy="5688632"/>
          </a:xfrm>
          <a:prstGeom prst="line">
            <a:avLst/>
          </a:prstGeom>
          <a:ln w="63500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ovací čára 44"/>
          <p:cNvCxnSpPr/>
          <p:nvPr/>
        </p:nvCxnSpPr>
        <p:spPr>
          <a:xfrm>
            <a:off x="611560" y="980728"/>
            <a:ext cx="0" cy="5688632"/>
          </a:xfrm>
          <a:prstGeom prst="line">
            <a:avLst/>
          </a:prstGeom>
          <a:ln w="6350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čára 46"/>
          <p:cNvCxnSpPr/>
          <p:nvPr/>
        </p:nvCxnSpPr>
        <p:spPr>
          <a:xfrm>
            <a:off x="755576" y="980728"/>
            <a:ext cx="0" cy="5688632"/>
          </a:xfrm>
          <a:prstGeom prst="line">
            <a:avLst/>
          </a:prstGeom>
          <a:ln w="635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čára 49"/>
          <p:cNvCxnSpPr/>
          <p:nvPr/>
        </p:nvCxnSpPr>
        <p:spPr>
          <a:xfrm>
            <a:off x="899592" y="980728"/>
            <a:ext cx="0" cy="5688632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ovací čára 51"/>
          <p:cNvCxnSpPr/>
          <p:nvPr/>
        </p:nvCxnSpPr>
        <p:spPr>
          <a:xfrm>
            <a:off x="1043608" y="980728"/>
            <a:ext cx="0" cy="5688632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čára 54"/>
          <p:cNvCxnSpPr/>
          <p:nvPr/>
        </p:nvCxnSpPr>
        <p:spPr>
          <a:xfrm>
            <a:off x="1187624" y="980728"/>
            <a:ext cx="0" cy="5688632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ovací čára 56"/>
          <p:cNvCxnSpPr/>
          <p:nvPr/>
        </p:nvCxnSpPr>
        <p:spPr>
          <a:xfrm>
            <a:off x="1331640" y="980728"/>
            <a:ext cx="0" cy="5688632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čára 58"/>
          <p:cNvCxnSpPr/>
          <p:nvPr/>
        </p:nvCxnSpPr>
        <p:spPr>
          <a:xfrm>
            <a:off x="1475656" y="980728"/>
            <a:ext cx="0" cy="5688632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čára 60"/>
          <p:cNvCxnSpPr/>
          <p:nvPr/>
        </p:nvCxnSpPr>
        <p:spPr>
          <a:xfrm>
            <a:off x="1619672" y="980728"/>
            <a:ext cx="0" cy="5688632"/>
          </a:xfrm>
          <a:prstGeom prst="line">
            <a:avLst/>
          </a:prstGeom>
          <a:ln w="635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ovací čára 63"/>
          <p:cNvCxnSpPr/>
          <p:nvPr/>
        </p:nvCxnSpPr>
        <p:spPr>
          <a:xfrm>
            <a:off x="1763688" y="980728"/>
            <a:ext cx="0" cy="5688632"/>
          </a:xfrm>
          <a:prstGeom prst="line">
            <a:avLst/>
          </a:prstGeom>
          <a:ln w="635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ovací čára 65"/>
          <p:cNvCxnSpPr/>
          <p:nvPr/>
        </p:nvCxnSpPr>
        <p:spPr>
          <a:xfrm>
            <a:off x="1907704" y="1628800"/>
            <a:ext cx="0" cy="5040560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ovací čára 68"/>
          <p:cNvCxnSpPr/>
          <p:nvPr/>
        </p:nvCxnSpPr>
        <p:spPr>
          <a:xfrm>
            <a:off x="2051720" y="1628800"/>
            <a:ext cx="0" cy="504056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ovací čára 70"/>
          <p:cNvCxnSpPr/>
          <p:nvPr/>
        </p:nvCxnSpPr>
        <p:spPr>
          <a:xfrm>
            <a:off x="2195736" y="1628800"/>
            <a:ext cx="0" cy="504056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ovací čára 72"/>
          <p:cNvCxnSpPr/>
          <p:nvPr/>
        </p:nvCxnSpPr>
        <p:spPr>
          <a:xfrm>
            <a:off x="2339752" y="1628800"/>
            <a:ext cx="0" cy="504056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ovací čára 74"/>
          <p:cNvCxnSpPr/>
          <p:nvPr/>
        </p:nvCxnSpPr>
        <p:spPr>
          <a:xfrm>
            <a:off x="2483768" y="1628800"/>
            <a:ext cx="0" cy="504056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římá spojovací čára 76"/>
          <p:cNvCxnSpPr/>
          <p:nvPr/>
        </p:nvCxnSpPr>
        <p:spPr>
          <a:xfrm>
            <a:off x="2627784" y="1628800"/>
            <a:ext cx="0" cy="5040560"/>
          </a:xfrm>
          <a:prstGeom prst="line">
            <a:avLst/>
          </a:prstGeom>
          <a:ln w="63500"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ovací čára 78"/>
          <p:cNvCxnSpPr/>
          <p:nvPr/>
        </p:nvCxnSpPr>
        <p:spPr>
          <a:xfrm>
            <a:off x="2771800" y="1628800"/>
            <a:ext cx="0" cy="5040560"/>
          </a:xfrm>
          <a:prstGeom prst="line">
            <a:avLst/>
          </a:prstGeom>
          <a:ln w="635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ovací čára 80"/>
          <p:cNvCxnSpPr/>
          <p:nvPr/>
        </p:nvCxnSpPr>
        <p:spPr>
          <a:xfrm>
            <a:off x="2915816" y="1628800"/>
            <a:ext cx="0" cy="5040560"/>
          </a:xfrm>
          <a:prstGeom prst="line">
            <a:avLst/>
          </a:prstGeom>
          <a:ln w="635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ovací čára 83"/>
          <p:cNvCxnSpPr/>
          <p:nvPr/>
        </p:nvCxnSpPr>
        <p:spPr>
          <a:xfrm>
            <a:off x="3059832" y="1628800"/>
            <a:ext cx="0" cy="5040560"/>
          </a:xfrm>
          <a:prstGeom prst="line">
            <a:avLst/>
          </a:prstGeom>
          <a:ln w="6350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Přímá spojovací čára 85"/>
          <p:cNvCxnSpPr/>
          <p:nvPr/>
        </p:nvCxnSpPr>
        <p:spPr>
          <a:xfrm>
            <a:off x="3203848" y="1628800"/>
            <a:ext cx="0" cy="5040560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Přímá spojovací čára 88"/>
          <p:cNvCxnSpPr/>
          <p:nvPr/>
        </p:nvCxnSpPr>
        <p:spPr>
          <a:xfrm>
            <a:off x="3347864" y="1628800"/>
            <a:ext cx="0" cy="5040560"/>
          </a:xfrm>
          <a:prstGeom prst="line">
            <a:avLst/>
          </a:prstGeom>
          <a:ln w="635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Přímá spojovací čára 90"/>
          <p:cNvCxnSpPr/>
          <p:nvPr/>
        </p:nvCxnSpPr>
        <p:spPr>
          <a:xfrm>
            <a:off x="3491880" y="1628800"/>
            <a:ext cx="0" cy="5040560"/>
          </a:xfrm>
          <a:prstGeom prst="line">
            <a:avLst/>
          </a:prstGeom>
          <a:ln w="635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Přímá spojovací čára 92"/>
          <p:cNvCxnSpPr/>
          <p:nvPr/>
        </p:nvCxnSpPr>
        <p:spPr>
          <a:xfrm>
            <a:off x="3635896" y="1628800"/>
            <a:ext cx="0" cy="5040560"/>
          </a:xfrm>
          <a:prstGeom prst="line">
            <a:avLst/>
          </a:prstGeom>
          <a:ln w="6350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Přímá spojovací čára 94"/>
          <p:cNvCxnSpPr/>
          <p:nvPr/>
        </p:nvCxnSpPr>
        <p:spPr>
          <a:xfrm>
            <a:off x="3779912" y="1628800"/>
            <a:ext cx="0" cy="5040560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Přímá spojovací čára 96"/>
          <p:cNvCxnSpPr>
            <a:cxnSpLocks/>
          </p:cNvCxnSpPr>
          <p:nvPr/>
        </p:nvCxnSpPr>
        <p:spPr>
          <a:xfrm>
            <a:off x="3923928" y="1628800"/>
            <a:ext cx="0" cy="5040560"/>
          </a:xfrm>
          <a:prstGeom prst="line">
            <a:avLst/>
          </a:prstGeom>
          <a:ln w="635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Přímá spojovací čára 100"/>
          <p:cNvCxnSpPr>
            <a:stCxn id="137" idx="2"/>
          </p:cNvCxnSpPr>
          <p:nvPr/>
        </p:nvCxnSpPr>
        <p:spPr>
          <a:xfrm>
            <a:off x="4049688" y="1606153"/>
            <a:ext cx="18256" cy="5063207"/>
          </a:xfrm>
          <a:prstGeom prst="line">
            <a:avLst/>
          </a:prstGeom>
          <a:ln w="6350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Přímá spojovací čára 101"/>
          <p:cNvCxnSpPr/>
          <p:nvPr/>
        </p:nvCxnSpPr>
        <p:spPr>
          <a:xfrm>
            <a:off x="4211960" y="1628800"/>
            <a:ext cx="0" cy="5040560"/>
          </a:xfrm>
          <a:prstGeom prst="line">
            <a:avLst/>
          </a:prstGeom>
          <a:ln w="63500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Přímá spojovací čára 102"/>
          <p:cNvCxnSpPr/>
          <p:nvPr/>
        </p:nvCxnSpPr>
        <p:spPr>
          <a:xfrm>
            <a:off x="4355976" y="1628800"/>
            <a:ext cx="0" cy="5040560"/>
          </a:xfrm>
          <a:prstGeom prst="line">
            <a:avLst/>
          </a:prstGeom>
          <a:ln w="6350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Přímá spojovací čára 103"/>
          <p:cNvCxnSpPr/>
          <p:nvPr/>
        </p:nvCxnSpPr>
        <p:spPr>
          <a:xfrm>
            <a:off x="4499992" y="1628800"/>
            <a:ext cx="0" cy="5040560"/>
          </a:xfrm>
          <a:prstGeom prst="line">
            <a:avLst/>
          </a:prstGeom>
          <a:ln w="635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Přímá spojovací čára 104"/>
          <p:cNvCxnSpPr/>
          <p:nvPr/>
        </p:nvCxnSpPr>
        <p:spPr>
          <a:xfrm>
            <a:off x="4644008" y="1628800"/>
            <a:ext cx="0" cy="504056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Přímá spojovací čára 105"/>
          <p:cNvCxnSpPr/>
          <p:nvPr/>
        </p:nvCxnSpPr>
        <p:spPr>
          <a:xfrm>
            <a:off x="4788024" y="1628800"/>
            <a:ext cx="0" cy="504056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Přímá spojovací čára 106"/>
          <p:cNvCxnSpPr/>
          <p:nvPr/>
        </p:nvCxnSpPr>
        <p:spPr>
          <a:xfrm>
            <a:off x="4932040" y="1628800"/>
            <a:ext cx="0" cy="504056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Přímá spojovací čára 107"/>
          <p:cNvCxnSpPr/>
          <p:nvPr/>
        </p:nvCxnSpPr>
        <p:spPr>
          <a:xfrm>
            <a:off x="5076056" y="1628800"/>
            <a:ext cx="0" cy="504056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Přímá spojovací čára 108"/>
          <p:cNvCxnSpPr/>
          <p:nvPr/>
        </p:nvCxnSpPr>
        <p:spPr>
          <a:xfrm>
            <a:off x="5220072" y="1628800"/>
            <a:ext cx="0" cy="4608512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Přímá spojovací čára 109"/>
          <p:cNvCxnSpPr/>
          <p:nvPr/>
        </p:nvCxnSpPr>
        <p:spPr>
          <a:xfrm flipH="1">
            <a:off x="5363570" y="1628800"/>
            <a:ext cx="518" cy="4594579"/>
          </a:xfrm>
          <a:prstGeom prst="line">
            <a:avLst/>
          </a:prstGeom>
          <a:ln w="635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Přímá spojovací čára 110"/>
          <p:cNvCxnSpPr/>
          <p:nvPr/>
        </p:nvCxnSpPr>
        <p:spPr>
          <a:xfrm>
            <a:off x="5508104" y="1628800"/>
            <a:ext cx="0" cy="4608512"/>
          </a:xfrm>
          <a:prstGeom prst="line">
            <a:avLst/>
          </a:prstGeom>
          <a:ln w="635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Přímá spojovací čára 111"/>
          <p:cNvCxnSpPr/>
          <p:nvPr/>
        </p:nvCxnSpPr>
        <p:spPr>
          <a:xfrm>
            <a:off x="5652120" y="1628800"/>
            <a:ext cx="0" cy="4608512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Přímá spojovací čára 112"/>
          <p:cNvCxnSpPr/>
          <p:nvPr/>
        </p:nvCxnSpPr>
        <p:spPr>
          <a:xfrm>
            <a:off x="5796136" y="1628800"/>
            <a:ext cx="0" cy="4608512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Přímá spojovací čára 113"/>
          <p:cNvCxnSpPr/>
          <p:nvPr/>
        </p:nvCxnSpPr>
        <p:spPr>
          <a:xfrm>
            <a:off x="5940152" y="1628800"/>
            <a:ext cx="0" cy="4608512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Přímá spojovací čára 114"/>
          <p:cNvCxnSpPr/>
          <p:nvPr/>
        </p:nvCxnSpPr>
        <p:spPr>
          <a:xfrm>
            <a:off x="6084168" y="1628800"/>
            <a:ext cx="0" cy="4608512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Přímá spojovací čára 115"/>
          <p:cNvCxnSpPr/>
          <p:nvPr/>
        </p:nvCxnSpPr>
        <p:spPr>
          <a:xfrm>
            <a:off x="6228184" y="1628800"/>
            <a:ext cx="0" cy="4608512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Přímá spojovací čára 116"/>
          <p:cNvCxnSpPr/>
          <p:nvPr/>
        </p:nvCxnSpPr>
        <p:spPr>
          <a:xfrm>
            <a:off x="6372200" y="188640"/>
            <a:ext cx="0" cy="6048672"/>
          </a:xfrm>
          <a:prstGeom prst="line">
            <a:avLst/>
          </a:prstGeom>
          <a:ln w="63500"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Přímá spojovací čára 117"/>
          <p:cNvCxnSpPr/>
          <p:nvPr/>
        </p:nvCxnSpPr>
        <p:spPr>
          <a:xfrm>
            <a:off x="6516216" y="188640"/>
            <a:ext cx="0" cy="6048672"/>
          </a:xfrm>
          <a:prstGeom prst="line">
            <a:avLst/>
          </a:prstGeom>
          <a:ln w="635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Přímá spojovací čára 118"/>
          <p:cNvCxnSpPr/>
          <p:nvPr/>
        </p:nvCxnSpPr>
        <p:spPr>
          <a:xfrm>
            <a:off x="6660232" y="188640"/>
            <a:ext cx="0" cy="6048672"/>
          </a:xfrm>
          <a:prstGeom prst="line">
            <a:avLst/>
          </a:prstGeom>
          <a:ln w="635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Přímá spojovací čára 119"/>
          <p:cNvCxnSpPr/>
          <p:nvPr/>
        </p:nvCxnSpPr>
        <p:spPr>
          <a:xfrm>
            <a:off x="6804248" y="188640"/>
            <a:ext cx="0" cy="6048672"/>
          </a:xfrm>
          <a:prstGeom prst="line">
            <a:avLst/>
          </a:prstGeom>
          <a:ln w="6350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Přímá spojovací čára 120"/>
          <p:cNvCxnSpPr/>
          <p:nvPr/>
        </p:nvCxnSpPr>
        <p:spPr>
          <a:xfrm flipH="1">
            <a:off x="6948264" y="188640"/>
            <a:ext cx="8384" cy="6048672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Přímá spojovací čára 121"/>
          <p:cNvCxnSpPr/>
          <p:nvPr/>
        </p:nvCxnSpPr>
        <p:spPr>
          <a:xfrm flipH="1">
            <a:off x="7092280" y="188640"/>
            <a:ext cx="8384" cy="6048672"/>
          </a:xfrm>
          <a:prstGeom prst="line">
            <a:avLst/>
          </a:prstGeom>
          <a:ln w="635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Přímá spojovací čára 122"/>
          <p:cNvCxnSpPr/>
          <p:nvPr/>
        </p:nvCxnSpPr>
        <p:spPr>
          <a:xfrm flipH="1">
            <a:off x="7236296" y="188640"/>
            <a:ext cx="8384" cy="6048672"/>
          </a:xfrm>
          <a:prstGeom prst="line">
            <a:avLst/>
          </a:prstGeom>
          <a:ln w="635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Přímá spojovací čára 123"/>
          <p:cNvCxnSpPr/>
          <p:nvPr/>
        </p:nvCxnSpPr>
        <p:spPr>
          <a:xfrm flipH="1">
            <a:off x="7380312" y="188640"/>
            <a:ext cx="8384" cy="6048672"/>
          </a:xfrm>
          <a:prstGeom prst="line">
            <a:avLst/>
          </a:prstGeom>
          <a:ln w="6350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Přímá spojovací čára 124"/>
          <p:cNvCxnSpPr/>
          <p:nvPr/>
        </p:nvCxnSpPr>
        <p:spPr>
          <a:xfrm flipH="1">
            <a:off x="7524328" y="188640"/>
            <a:ext cx="8384" cy="6048672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Přímá spojovací čára 125"/>
          <p:cNvCxnSpPr>
            <a:cxnSpLocks/>
          </p:cNvCxnSpPr>
          <p:nvPr/>
        </p:nvCxnSpPr>
        <p:spPr>
          <a:xfrm>
            <a:off x="7668344" y="188640"/>
            <a:ext cx="0" cy="6048672"/>
          </a:xfrm>
          <a:prstGeom prst="line">
            <a:avLst/>
          </a:prstGeom>
          <a:ln w="635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Přímá spojovací čára 126"/>
          <p:cNvCxnSpPr/>
          <p:nvPr/>
        </p:nvCxnSpPr>
        <p:spPr>
          <a:xfrm>
            <a:off x="7812360" y="188640"/>
            <a:ext cx="0" cy="6048672"/>
          </a:xfrm>
          <a:prstGeom prst="line">
            <a:avLst/>
          </a:prstGeom>
          <a:ln w="6350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Přímá spojovací čára 127"/>
          <p:cNvCxnSpPr/>
          <p:nvPr/>
        </p:nvCxnSpPr>
        <p:spPr>
          <a:xfrm>
            <a:off x="7956376" y="188640"/>
            <a:ext cx="0" cy="6048672"/>
          </a:xfrm>
          <a:prstGeom prst="line">
            <a:avLst/>
          </a:prstGeom>
          <a:ln w="63500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Přímá spojovací čára 128"/>
          <p:cNvCxnSpPr/>
          <p:nvPr/>
        </p:nvCxnSpPr>
        <p:spPr>
          <a:xfrm>
            <a:off x="8100392" y="188640"/>
            <a:ext cx="0" cy="6048672"/>
          </a:xfrm>
          <a:prstGeom prst="line">
            <a:avLst/>
          </a:prstGeom>
          <a:ln w="6350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Přímá spojovací čára 129"/>
          <p:cNvCxnSpPr/>
          <p:nvPr/>
        </p:nvCxnSpPr>
        <p:spPr>
          <a:xfrm>
            <a:off x="8244408" y="188640"/>
            <a:ext cx="12488" cy="6062035"/>
          </a:xfrm>
          <a:prstGeom prst="line">
            <a:avLst/>
          </a:prstGeom>
          <a:ln w="635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Přímá spojovací čára 130"/>
          <p:cNvCxnSpPr/>
          <p:nvPr/>
        </p:nvCxnSpPr>
        <p:spPr>
          <a:xfrm>
            <a:off x="8388424" y="188640"/>
            <a:ext cx="0" cy="6048672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Přímá spojovací čára 131"/>
          <p:cNvCxnSpPr/>
          <p:nvPr/>
        </p:nvCxnSpPr>
        <p:spPr>
          <a:xfrm>
            <a:off x="8532440" y="188640"/>
            <a:ext cx="0" cy="6048672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Přímá spojovací čára 132"/>
          <p:cNvCxnSpPr/>
          <p:nvPr/>
        </p:nvCxnSpPr>
        <p:spPr>
          <a:xfrm>
            <a:off x="8676456" y="188640"/>
            <a:ext cx="0" cy="6048672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Přímá spojovací čára 133"/>
          <p:cNvCxnSpPr/>
          <p:nvPr/>
        </p:nvCxnSpPr>
        <p:spPr>
          <a:xfrm>
            <a:off x="8820472" y="188640"/>
            <a:ext cx="0" cy="6048672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Přímá spojovací čára 134"/>
          <p:cNvCxnSpPr/>
          <p:nvPr/>
        </p:nvCxnSpPr>
        <p:spPr>
          <a:xfrm>
            <a:off x="8964488" y="188640"/>
            <a:ext cx="0" cy="6048672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Obdélník 135"/>
          <p:cNvSpPr/>
          <p:nvPr/>
        </p:nvSpPr>
        <p:spPr>
          <a:xfrm>
            <a:off x="0" y="260648"/>
            <a:ext cx="4572000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WHAT IS IT</a:t>
            </a:r>
            <a:endParaRPr lang="cs-CZ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7" name="Obdélník 136"/>
          <p:cNvSpPr/>
          <p:nvPr/>
        </p:nvSpPr>
        <p:spPr>
          <a:xfrm>
            <a:off x="1763688" y="836712"/>
            <a:ext cx="4572000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EDUCATION ?</a:t>
            </a:r>
            <a:endParaRPr lang="cs-CZ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66" name="Přímá spojovací čára 165"/>
          <p:cNvCxnSpPr/>
          <p:nvPr/>
        </p:nvCxnSpPr>
        <p:spPr>
          <a:xfrm flipH="1">
            <a:off x="467544" y="188640"/>
            <a:ext cx="8384" cy="144016"/>
          </a:xfrm>
          <a:prstGeom prst="line">
            <a:avLst/>
          </a:prstGeom>
          <a:ln w="63500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Přímá spojovací čára 168"/>
          <p:cNvCxnSpPr/>
          <p:nvPr/>
        </p:nvCxnSpPr>
        <p:spPr>
          <a:xfrm flipH="1">
            <a:off x="611560" y="188640"/>
            <a:ext cx="8384" cy="144016"/>
          </a:xfrm>
          <a:prstGeom prst="line">
            <a:avLst/>
          </a:prstGeom>
          <a:ln w="6350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ovací čára 71"/>
          <p:cNvCxnSpPr/>
          <p:nvPr/>
        </p:nvCxnSpPr>
        <p:spPr>
          <a:xfrm flipH="1">
            <a:off x="755576" y="188640"/>
            <a:ext cx="8384" cy="144016"/>
          </a:xfrm>
          <a:prstGeom prst="line">
            <a:avLst/>
          </a:prstGeom>
          <a:ln w="635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ovací čára 77"/>
          <p:cNvCxnSpPr/>
          <p:nvPr/>
        </p:nvCxnSpPr>
        <p:spPr>
          <a:xfrm flipH="1">
            <a:off x="899592" y="188640"/>
            <a:ext cx="8384" cy="144016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ovací čára 82"/>
          <p:cNvCxnSpPr/>
          <p:nvPr/>
        </p:nvCxnSpPr>
        <p:spPr>
          <a:xfrm flipV="1">
            <a:off x="1043608" y="188640"/>
            <a:ext cx="0" cy="144016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Přímá spojovací čára 93"/>
          <p:cNvCxnSpPr/>
          <p:nvPr/>
        </p:nvCxnSpPr>
        <p:spPr>
          <a:xfrm>
            <a:off x="1187624" y="188640"/>
            <a:ext cx="0" cy="144016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ovací čára 97"/>
          <p:cNvCxnSpPr/>
          <p:nvPr/>
        </p:nvCxnSpPr>
        <p:spPr>
          <a:xfrm>
            <a:off x="1331640" y="188640"/>
            <a:ext cx="0" cy="144016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Přímá spojovací čára 99"/>
          <p:cNvCxnSpPr/>
          <p:nvPr/>
        </p:nvCxnSpPr>
        <p:spPr>
          <a:xfrm>
            <a:off x="1475656" y="188640"/>
            <a:ext cx="0" cy="144016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Přímá spojovací čára 138"/>
          <p:cNvCxnSpPr/>
          <p:nvPr/>
        </p:nvCxnSpPr>
        <p:spPr>
          <a:xfrm>
            <a:off x="1619672" y="188640"/>
            <a:ext cx="0" cy="144016"/>
          </a:xfrm>
          <a:prstGeom prst="line">
            <a:avLst/>
          </a:prstGeom>
          <a:ln w="635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Přímá spojovací čára 140"/>
          <p:cNvCxnSpPr/>
          <p:nvPr/>
        </p:nvCxnSpPr>
        <p:spPr>
          <a:xfrm>
            <a:off x="1763688" y="188640"/>
            <a:ext cx="0" cy="144016"/>
          </a:xfrm>
          <a:prstGeom prst="line">
            <a:avLst/>
          </a:prstGeom>
          <a:ln w="635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Přímá spojovací čára 142"/>
          <p:cNvCxnSpPr/>
          <p:nvPr/>
        </p:nvCxnSpPr>
        <p:spPr>
          <a:xfrm>
            <a:off x="1907704" y="188640"/>
            <a:ext cx="0" cy="144016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Přímá spojovací čára 144"/>
          <p:cNvCxnSpPr/>
          <p:nvPr/>
        </p:nvCxnSpPr>
        <p:spPr>
          <a:xfrm>
            <a:off x="2051720" y="188640"/>
            <a:ext cx="0" cy="144016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Přímá spojovací čára 146"/>
          <p:cNvCxnSpPr/>
          <p:nvPr/>
        </p:nvCxnSpPr>
        <p:spPr>
          <a:xfrm>
            <a:off x="2195736" y="188640"/>
            <a:ext cx="0" cy="144016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Přímá spojovací čára 148"/>
          <p:cNvCxnSpPr/>
          <p:nvPr/>
        </p:nvCxnSpPr>
        <p:spPr>
          <a:xfrm>
            <a:off x="2339752" y="188640"/>
            <a:ext cx="0" cy="144016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Přímá spojovací čára 155"/>
          <p:cNvCxnSpPr/>
          <p:nvPr/>
        </p:nvCxnSpPr>
        <p:spPr>
          <a:xfrm>
            <a:off x="2483768" y="188640"/>
            <a:ext cx="0" cy="144016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Přímá spojovací čára 157"/>
          <p:cNvCxnSpPr/>
          <p:nvPr/>
        </p:nvCxnSpPr>
        <p:spPr>
          <a:xfrm>
            <a:off x="2627784" y="188640"/>
            <a:ext cx="0" cy="144016"/>
          </a:xfrm>
          <a:prstGeom prst="line">
            <a:avLst/>
          </a:prstGeom>
          <a:ln w="63500"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Přímá spojovací čára 159"/>
          <p:cNvCxnSpPr/>
          <p:nvPr/>
        </p:nvCxnSpPr>
        <p:spPr>
          <a:xfrm>
            <a:off x="2771800" y="188640"/>
            <a:ext cx="0" cy="144016"/>
          </a:xfrm>
          <a:prstGeom prst="line">
            <a:avLst/>
          </a:prstGeom>
          <a:ln w="635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Přímá spojovací čára 161"/>
          <p:cNvCxnSpPr/>
          <p:nvPr/>
        </p:nvCxnSpPr>
        <p:spPr>
          <a:xfrm>
            <a:off x="2915816" y="188640"/>
            <a:ext cx="0" cy="144016"/>
          </a:xfrm>
          <a:prstGeom prst="line">
            <a:avLst/>
          </a:prstGeom>
          <a:ln w="635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Přímá spojovací čára 163"/>
          <p:cNvCxnSpPr/>
          <p:nvPr/>
        </p:nvCxnSpPr>
        <p:spPr>
          <a:xfrm>
            <a:off x="3059832" y="188640"/>
            <a:ext cx="0" cy="144016"/>
          </a:xfrm>
          <a:prstGeom prst="line">
            <a:avLst/>
          </a:prstGeom>
          <a:ln w="6350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Přímá spojovací čára 166"/>
          <p:cNvCxnSpPr/>
          <p:nvPr/>
        </p:nvCxnSpPr>
        <p:spPr>
          <a:xfrm>
            <a:off x="3203848" y="188640"/>
            <a:ext cx="0" cy="144016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Přímá spojovací čára 169"/>
          <p:cNvCxnSpPr/>
          <p:nvPr/>
        </p:nvCxnSpPr>
        <p:spPr>
          <a:xfrm>
            <a:off x="3347864" y="188640"/>
            <a:ext cx="0" cy="144016"/>
          </a:xfrm>
          <a:prstGeom prst="line">
            <a:avLst/>
          </a:prstGeom>
          <a:ln w="635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Přímá spojovací čára 171"/>
          <p:cNvCxnSpPr/>
          <p:nvPr/>
        </p:nvCxnSpPr>
        <p:spPr>
          <a:xfrm>
            <a:off x="3491880" y="188640"/>
            <a:ext cx="0" cy="144016"/>
          </a:xfrm>
          <a:prstGeom prst="line">
            <a:avLst/>
          </a:prstGeom>
          <a:ln w="635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Přímá spojovací čára 173"/>
          <p:cNvCxnSpPr/>
          <p:nvPr/>
        </p:nvCxnSpPr>
        <p:spPr>
          <a:xfrm>
            <a:off x="3635896" y="188640"/>
            <a:ext cx="0" cy="144016"/>
          </a:xfrm>
          <a:prstGeom prst="line">
            <a:avLst/>
          </a:prstGeom>
          <a:ln w="6350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Přímá spojovací čára 176"/>
          <p:cNvCxnSpPr/>
          <p:nvPr/>
        </p:nvCxnSpPr>
        <p:spPr>
          <a:xfrm>
            <a:off x="3779912" y="188640"/>
            <a:ext cx="0" cy="144016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Přímá spojovací čára 178"/>
          <p:cNvCxnSpPr>
            <a:cxnSpLocks/>
          </p:cNvCxnSpPr>
          <p:nvPr/>
        </p:nvCxnSpPr>
        <p:spPr>
          <a:xfrm>
            <a:off x="3923928" y="188640"/>
            <a:ext cx="0" cy="144016"/>
          </a:xfrm>
          <a:prstGeom prst="line">
            <a:avLst/>
          </a:prstGeom>
          <a:ln w="635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Přímá spojovací čára 180"/>
          <p:cNvCxnSpPr/>
          <p:nvPr/>
        </p:nvCxnSpPr>
        <p:spPr>
          <a:xfrm>
            <a:off x="4067944" y="188640"/>
            <a:ext cx="0" cy="144016"/>
          </a:xfrm>
          <a:prstGeom prst="line">
            <a:avLst/>
          </a:prstGeom>
          <a:ln w="6350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Přímá spojovací čára 182"/>
          <p:cNvCxnSpPr/>
          <p:nvPr/>
        </p:nvCxnSpPr>
        <p:spPr>
          <a:xfrm>
            <a:off x="4211960" y="188640"/>
            <a:ext cx="0" cy="720080"/>
          </a:xfrm>
          <a:prstGeom prst="line">
            <a:avLst/>
          </a:prstGeom>
          <a:ln w="63500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Přímá spojovací čára 186"/>
          <p:cNvCxnSpPr/>
          <p:nvPr/>
        </p:nvCxnSpPr>
        <p:spPr>
          <a:xfrm>
            <a:off x="4355976" y="188640"/>
            <a:ext cx="0" cy="720080"/>
          </a:xfrm>
          <a:prstGeom prst="line">
            <a:avLst/>
          </a:prstGeom>
          <a:ln w="6350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Přímá spojovací čára 188"/>
          <p:cNvCxnSpPr/>
          <p:nvPr/>
        </p:nvCxnSpPr>
        <p:spPr>
          <a:xfrm>
            <a:off x="4499992" y="188640"/>
            <a:ext cx="0" cy="720080"/>
          </a:xfrm>
          <a:prstGeom prst="line">
            <a:avLst/>
          </a:prstGeom>
          <a:ln w="635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Přímá spojovací čára 190"/>
          <p:cNvCxnSpPr/>
          <p:nvPr/>
        </p:nvCxnSpPr>
        <p:spPr>
          <a:xfrm>
            <a:off x="4644008" y="188640"/>
            <a:ext cx="0" cy="72008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Přímá spojovací čára 193"/>
          <p:cNvCxnSpPr/>
          <p:nvPr/>
        </p:nvCxnSpPr>
        <p:spPr>
          <a:xfrm>
            <a:off x="4788024" y="188640"/>
            <a:ext cx="0" cy="72008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Přímá spojovací čára 195"/>
          <p:cNvCxnSpPr/>
          <p:nvPr/>
        </p:nvCxnSpPr>
        <p:spPr>
          <a:xfrm>
            <a:off x="4932040" y="188640"/>
            <a:ext cx="0" cy="72008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Přímá spojovací čára 198"/>
          <p:cNvCxnSpPr/>
          <p:nvPr/>
        </p:nvCxnSpPr>
        <p:spPr>
          <a:xfrm>
            <a:off x="5076056" y="188640"/>
            <a:ext cx="0" cy="72008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Přímá spojovací čára 200"/>
          <p:cNvCxnSpPr/>
          <p:nvPr/>
        </p:nvCxnSpPr>
        <p:spPr>
          <a:xfrm>
            <a:off x="5220072" y="188640"/>
            <a:ext cx="0" cy="720080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Přímá spojovací čára 202"/>
          <p:cNvCxnSpPr/>
          <p:nvPr/>
        </p:nvCxnSpPr>
        <p:spPr>
          <a:xfrm>
            <a:off x="5364088" y="188640"/>
            <a:ext cx="0" cy="720080"/>
          </a:xfrm>
          <a:prstGeom prst="line">
            <a:avLst/>
          </a:prstGeom>
          <a:ln w="635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Přímá spojovací čára 204"/>
          <p:cNvCxnSpPr/>
          <p:nvPr/>
        </p:nvCxnSpPr>
        <p:spPr>
          <a:xfrm>
            <a:off x="5508104" y="188640"/>
            <a:ext cx="0" cy="720080"/>
          </a:xfrm>
          <a:prstGeom prst="line">
            <a:avLst/>
          </a:prstGeom>
          <a:ln w="635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Přímá spojovací čára 206"/>
          <p:cNvCxnSpPr/>
          <p:nvPr/>
        </p:nvCxnSpPr>
        <p:spPr>
          <a:xfrm>
            <a:off x="5652120" y="188640"/>
            <a:ext cx="0" cy="720080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Přímá spojovací čára 208"/>
          <p:cNvCxnSpPr/>
          <p:nvPr/>
        </p:nvCxnSpPr>
        <p:spPr>
          <a:xfrm>
            <a:off x="5796136" y="188640"/>
            <a:ext cx="0" cy="72008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Přímá spojovací čára 210"/>
          <p:cNvCxnSpPr/>
          <p:nvPr/>
        </p:nvCxnSpPr>
        <p:spPr>
          <a:xfrm>
            <a:off x="5940152" y="188640"/>
            <a:ext cx="0" cy="72008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Přímá spojovací čára 212"/>
          <p:cNvCxnSpPr/>
          <p:nvPr/>
        </p:nvCxnSpPr>
        <p:spPr>
          <a:xfrm>
            <a:off x="6084168" y="188640"/>
            <a:ext cx="0" cy="72008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Přímá spojovací čára 214"/>
          <p:cNvCxnSpPr/>
          <p:nvPr/>
        </p:nvCxnSpPr>
        <p:spPr>
          <a:xfrm>
            <a:off x="6228184" y="188640"/>
            <a:ext cx="0" cy="72008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Obdélník 201"/>
          <p:cNvSpPr/>
          <p:nvPr/>
        </p:nvSpPr>
        <p:spPr>
          <a:xfrm>
            <a:off x="5148064" y="6309320"/>
            <a:ext cx="1368152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 </a:t>
            </a:r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from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25</a:t>
            </a:r>
            <a:endParaRPr lang="cs-CZ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4" name="Obdélník 213"/>
          <p:cNvSpPr/>
          <p:nvPr/>
        </p:nvSpPr>
        <p:spPr>
          <a:xfrm>
            <a:off x="6372200" y="6309320"/>
            <a:ext cx="2771800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Followed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by: </a:t>
            </a:r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content</a:t>
            </a:r>
            <a:endParaRPr lang="cs-CZ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Přímá spojovací čára 36"/>
          <p:cNvCxnSpPr>
            <a:cxnSpLocks/>
          </p:cNvCxnSpPr>
          <p:nvPr/>
        </p:nvCxnSpPr>
        <p:spPr>
          <a:xfrm>
            <a:off x="179512" y="188640"/>
            <a:ext cx="0" cy="6480720"/>
          </a:xfrm>
          <a:prstGeom prst="line">
            <a:avLst/>
          </a:prstGeom>
          <a:ln w="635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čára 39"/>
          <p:cNvCxnSpPr/>
          <p:nvPr/>
        </p:nvCxnSpPr>
        <p:spPr>
          <a:xfrm>
            <a:off x="323528" y="188640"/>
            <a:ext cx="0" cy="6480720"/>
          </a:xfrm>
          <a:prstGeom prst="line">
            <a:avLst/>
          </a:prstGeom>
          <a:ln w="6350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čára 41"/>
          <p:cNvCxnSpPr/>
          <p:nvPr/>
        </p:nvCxnSpPr>
        <p:spPr>
          <a:xfrm>
            <a:off x="467544" y="188640"/>
            <a:ext cx="0" cy="6480720"/>
          </a:xfrm>
          <a:prstGeom prst="line">
            <a:avLst/>
          </a:prstGeom>
          <a:ln w="63500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ovací čára 44"/>
          <p:cNvCxnSpPr/>
          <p:nvPr/>
        </p:nvCxnSpPr>
        <p:spPr>
          <a:xfrm>
            <a:off x="611560" y="188640"/>
            <a:ext cx="0" cy="6480720"/>
          </a:xfrm>
          <a:prstGeom prst="line">
            <a:avLst/>
          </a:prstGeom>
          <a:ln w="6350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čára 46"/>
          <p:cNvCxnSpPr/>
          <p:nvPr/>
        </p:nvCxnSpPr>
        <p:spPr>
          <a:xfrm>
            <a:off x="755576" y="2276872"/>
            <a:ext cx="0" cy="4392488"/>
          </a:xfrm>
          <a:prstGeom prst="line">
            <a:avLst/>
          </a:prstGeom>
          <a:ln w="635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čára 49"/>
          <p:cNvCxnSpPr/>
          <p:nvPr/>
        </p:nvCxnSpPr>
        <p:spPr>
          <a:xfrm>
            <a:off x="899592" y="2276872"/>
            <a:ext cx="0" cy="4392488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ovací čára 51"/>
          <p:cNvCxnSpPr/>
          <p:nvPr/>
        </p:nvCxnSpPr>
        <p:spPr>
          <a:xfrm>
            <a:off x="1043608" y="2276872"/>
            <a:ext cx="0" cy="4392488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čára 54"/>
          <p:cNvCxnSpPr/>
          <p:nvPr/>
        </p:nvCxnSpPr>
        <p:spPr>
          <a:xfrm>
            <a:off x="1187624" y="2276872"/>
            <a:ext cx="0" cy="4392488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ovací čára 56"/>
          <p:cNvCxnSpPr/>
          <p:nvPr/>
        </p:nvCxnSpPr>
        <p:spPr>
          <a:xfrm>
            <a:off x="1331640" y="2276872"/>
            <a:ext cx="0" cy="4392488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čára 58"/>
          <p:cNvCxnSpPr/>
          <p:nvPr/>
        </p:nvCxnSpPr>
        <p:spPr>
          <a:xfrm>
            <a:off x="1475656" y="2276872"/>
            <a:ext cx="0" cy="4392488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čára 60"/>
          <p:cNvCxnSpPr/>
          <p:nvPr/>
        </p:nvCxnSpPr>
        <p:spPr>
          <a:xfrm>
            <a:off x="1619672" y="3573016"/>
            <a:ext cx="0" cy="3096344"/>
          </a:xfrm>
          <a:prstGeom prst="line">
            <a:avLst/>
          </a:prstGeom>
          <a:ln w="635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ovací čára 63"/>
          <p:cNvCxnSpPr/>
          <p:nvPr/>
        </p:nvCxnSpPr>
        <p:spPr>
          <a:xfrm>
            <a:off x="1763688" y="3573016"/>
            <a:ext cx="0" cy="3096344"/>
          </a:xfrm>
          <a:prstGeom prst="line">
            <a:avLst/>
          </a:prstGeom>
          <a:ln w="635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ovací čára 65"/>
          <p:cNvCxnSpPr/>
          <p:nvPr/>
        </p:nvCxnSpPr>
        <p:spPr>
          <a:xfrm>
            <a:off x="1907704" y="3573016"/>
            <a:ext cx="0" cy="3096344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ovací čára 68"/>
          <p:cNvCxnSpPr/>
          <p:nvPr/>
        </p:nvCxnSpPr>
        <p:spPr>
          <a:xfrm>
            <a:off x="2051720" y="3573016"/>
            <a:ext cx="0" cy="3096344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ovací čára 70"/>
          <p:cNvCxnSpPr/>
          <p:nvPr/>
        </p:nvCxnSpPr>
        <p:spPr>
          <a:xfrm>
            <a:off x="2195736" y="3573016"/>
            <a:ext cx="0" cy="3096344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ovací čára 72"/>
          <p:cNvCxnSpPr/>
          <p:nvPr/>
        </p:nvCxnSpPr>
        <p:spPr>
          <a:xfrm>
            <a:off x="2339752" y="3573016"/>
            <a:ext cx="0" cy="3096344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ovací čára 74"/>
          <p:cNvCxnSpPr/>
          <p:nvPr/>
        </p:nvCxnSpPr>
        <p:spPr>
          <a:xfrm>
            <a:off x="2483768" y="3573016"/>
            <a:ext cx="0" cy="3096344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římá spojovací čára 76"/>
          <p:cNvCxnSpPr/>
          <p:nvPr/>
        </p:nvCxnSpPr>
        <p:spPr>
          <a:xfrm>
            <a:off x="2627784" y="3573016"/>
            <a:ext cx="0" cy="3096344"/>
          </a:xfrm>
          <a:prstGeom prst="line">
            <a:avLst/>
          </a:prstGeom>
          <a:ln w="63500"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ovací čára 78"/>
          <p:cNvCxnSpPr/>
          <p:nvPr/>
        </p:nvCxnSpPr>
        <p:spPr>
          <a:xfrm>
            <a:off x="2771800" y="3573016"/>
            <a:ext cx="0" cy="3096344"/>
          </a:xfrm>
          <a:prstGeom prst="line">
            <a:avLst/>
          </a:prstGeom>
          <a:ln w="635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ovací čára 80"/>
          <p:cNvCxnSpPr/>
          <p:nvPr/>
        </p:nvCxnSpPr>
        <p:spPr>
          <a:xfrm>
            <a:off x="2915816" y="3573016"/>
            <a:ext cx="0" cy="3096344"/>
          </a:xfrm>
          <a:prstGeom prst="line">
            <a:avLst/>
          </a:prstGeom>
          <a:ln w="635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ovací čára 83"/>
          <p:cNvCxnSpPr/>
          <p:nvPr/>
        </p:nvCxnSpPr>
        <p:spPr>
          <a:xfrm>
            <a:off x="3059832" y="3573016"/>
            <a:ext cx="0" cy="3096344"/>
          </a:xfrm>
          <a:prstGeom prst="line">
            <a:avLst/>
          </a:prstGeom>
          <a:ln w="6350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Přímá spojovací čára 85"/>
          <p:cNvCxnSpPr/>
          <p:nvPr/>
        </p:nvCxnSpPr>
        <p:spPr>
          <a:xfrm>
            <a:off x="3203848" y="3573016"/>
            <a:ext cx="0" cy="3096344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Přímá spojovací čára 88"/>
          <p:cNvCxnSpPr/>
          <p:nvPr/>
        </p:nvCxnSpPr>
        <p:spPr>
          <a:xfrm>
            <a:off x="3347864" y="3573016"/>
            <a:ext cx="0" cy="3096344"/>
          </a:xfrm>
          <a:prstGeom prst="line">
            <a:avLst/>
          </a:prstGeom>
          <a:ln w="635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Přímá spojovací čára 90"/>
          <p:cNvCxnSpPr/>
          <p:nvPr/>
        </p:nvCxnSpPr>
        <p:spPr>
          <a:xfrm>
            <a:off x="3491880" y="3573016"/>
            <a:ext cx="0" cy="3096344"/>
          </a:xfrm>
          <a:prstGeom prst="line">
            <a:avLst/>
          </a:prstGeom>
          <a:ln w="635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Přímá spojovací čára 92"/>
          <p:cNvCxnSpPr/>
          <p:nvPr/>
        </p:nvCxnSpPr>
        <p:spPr>
          <a:xfrm>
            <a:off x="3635896" y="3573016"/>
            <a:ext cx="0" cy="2664296"/>
          </a:xfrm>
          <a:prstGeom prst="line">
            <a:avLst/>
          </a:prstGeom>
          <a:ln w="6350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Přímá spojovací čára 94"/>
          <p:cNvCxnSpPr/>
          <p:nvPr/>
        </p:nvCxnSpPr>
        <p:spPr>
          <a:xfrm>
            <a:off x="3779912" y="3573016"/>
            <a:ext cx="0" cy="2664296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Přímá spojovací čára 96"/>
          <p:cNvCxnSpPr>
            <a:cxnSpLocks/>
          </p:cNvCxnSpPr>
          <p:nvPr/>
        </p:nvCxnSpPr>
        <p:spPr>
          <a:xfrm>
            <a:off x="3923928" y="3573016"/>
            <a:ext cx="0" cy="2664296"/>
          </a:xfrm>
          <a:prstGeom prst="line">
            <a:avLst/>
          </a:prstGeom>
          <a:ln w="635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Přímá spojovací čára 100"/>
          <p:cNvCxnSpPr/>
          <p:nvPr/>
        </p:nvCxnSpPr>
        <p:spPr>
          <a:xfrm>
            <a:off x="4067944" y="3573016"/>
            <a:ext cx="0" cy="2664296"/>
          </a:xfrm>
          <a:prstGeom prst="line">
            <a:avLst/>
          </a:prstGeom>
          <a:ln w="6350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Přímá spojovací čára 101"/>
          <p:cNvCxnSpPr/>
          <p:nvPr/>
        </p:nvCxnSpPr>
        <p:spPr>
          <a:xfrm>
            <a:off x="4211960" y="3573016"/>
            <a:ext cx="0" cy="2664296"/>
          </a:xfrm>
          <a:prstGeom prst="line">
            <a:avLst/>
          </a:prstGeom>
          <a:ln w="63500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Přímá spojovací čára 102"/>
          <p:cNvCxnSpPr/>
          <p:nvPr/>
        </p:nvCxnSpPr>
        <p:spPr>
          <a:xfrm>
            <a:off x="4355976" y="3573016"/>
            <a:ext cx="0" cy="2664296"/>
          </a:xfrm>
          <a:prstGeom prst="line">
            <a:avLst/>
          </a:prstGeom>
          <a:ln w="6350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Přímá spojovací čára 103"/>
          <p:cNvCxnSpPr/>
          <p:nvPr/>
        </p:nvCxnSpPr>
        <p:spPr>
          <a:xfrm>
            <a:off x="4499992" y="3573016"/>
            <a:ext cx="0" cy="2664296"/>
          </a:xfrm>
          <a:prstGeom prst="line">
            <a:avLst/>
          </a:prstGeom>
          <a:ln w="635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Přímá spojovací čára 104"/>
          <p:cNvCxnSpPr/>
          <p:nvPr/>
        </p:nvCxnSpPr>
        <p:spPr>
          <a:xfrm>
            <a:off x="4644008" y="3573016"/>
            <a:ext cx="0" cy="2664296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Přímá spojovací čára 105"/>
          <p:cNvCxnSpPr/>
          <p:nvPr/>
        </p:nvCxnSpPr>
        <p:spPr>
          <a:xfrm>
            <a:off x="4788024" y="3573016"/>
            <a:ext cx="0" cy="2664296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Přímá spojovací čára 106"/>
          <p:cNvCxnSpPr/>
          <p:nvPr/>
        </p:nvCxnSpPr>
        <p:spPr>
          <a:xfrm>
            <a:off x="4932040" y="3573016"/>
            <a:ext cx="0" cy="2664296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Přímá spojovací čára 107"/>
          <p:cNvCxnSpPr/>
          <p:nvPr/>
        </p:nvCxnSpPr>
        <p:spPr>
          <a:xfrm>
            <a:off x="5076056" y="3573016"/>
            <a:ext cx="0" cy="2664296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Přímá spojovací čára 108"/>
          <p:cNvCxnSpPr/>
          <p:nvPr/>
        </p:nvCxnSpPr>
        <p:spPr>
          <a:xfrm>
            <a:off x="5220072" y="3573016"/>
            <a:ext cx="0" cy="2664296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Přímá spojovací čára 109"/>
          <p:cNvCxnSpPr/>
          <p:nvPr/>
        </p:nvCxnSpPr>
        <p:spPr>
          <a:xfrm flipH="1">
            <a:off x="5363570" y="3573016"/>
            <a:ext cx="518" cy="2650363"/>
          </a:xfrm>
          <a:prstGeom prst="line">
            <a:avLst/>
          </a:prstGeom>
          <a:ln w="635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Přímá spojovací čára 110"/>
          <p:cNvCxnSpPr/>
          <p:nvPr/>
        </p:nvCxnSpPr>
        <p:spPr>
          <a:xfrm>
            <a:off x="5508104" y="3573016"/>
            <a:ext cx="0" cy="2664296"/>
          </a:xfrm>
          <a:prstGeom prst="line">
            <a:avLst/>
          </a:prstGeom>
          <a:ln w="635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Přímá spojovací čára 111"/>
          <p:cNvCxnSpPr/>
          <p:nvPr/>
        </p:nvCxnSpPr>
        <p:spPr>
          <a:xfrm>
            <a:off x="5652120" y="3573016"/>
            <a:ext cx="0" cy="2664296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Přímá spojovací čára 112"/>
          <p:cNvCxnSpPr/>
          <p:nvPr/>
        </p:nvCxnSpPr>
        <p:spPr>
          <a:xfrm>
            <a:off x="5796136" y="3573016"/>
            <a:ext cx="0" cy="2664296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Přímá spojovací čára 113"/>
          <p:cNvCxnSpPr/>
          <p:nvPr/>
        </p:nvCxnSpPr>
        <p:spPr>
          <a:xfrm>
            <a:off x="5940152" y="3573016"/>
            <a:ext cx="0" cy="2664296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Přímá spojovací čára 114"/>
          <p:cNvCxnSpPr/>
          <p:nvPr/>
        </p:nvCxnSpPr>
        <p:spPr>
          <a:xfrm>
            <a:off x="6084168" y="3573016"/>
            <a:ext cx="0" cy="2664296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Přímá spojovací čára 115"/>
          <p:cNvCxnSpPr/>
          <p:nvPr/>
        </p:nvCxnSpPr>
        <p:spPr>
          <a:xfrm>
            <a:off x="6228184" y="3573016"/>
            <a:ext cx="0" cy="2664296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Přímá spojovací čára 116"/>
          <p:cNvCxnSpPr/>
          <p:nvPr/>
        </p:nvCxnSpPr>
        <p:spPr>
          <a:xfrm>
            <a:off x="6372200" y="3573016"/>
            <a:ext cx="0" cy="2664296"/>
          </a:xfrm>
          <a:prstGeom prst="line">
            <a:avLst/>
          </a:prstGeom>
          <a:ln w="63500"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Přímá spojovací čára 117"/>
          <p:cNvCxnSpPr/>
          <p:nvPr/>
        </p:nvCxnSpPr>
        <p:spPr>
          <a:xfrm>
            <a:off x="6516216" y="3573016"/>
            <a:ext cx="0" cy="2664296"/>
          </a:xfrm>
          <a:prstGeom prst="line">
            <a:avLst/>
          </a:prstGeom>
          <a:ln w="635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Přímá spojovací čára 118"/>
          <p:cNvCxnSpPr/>
          <p:nvPr/>
        </p:nvCxnSpPr>
        <p:spPr>
          <a:xfrm>
            <a:off x="6660232" y="3573016"/>
            <a:ext cx="0" cy="2664296"/>
          </a:xfrm>
          <a:prstGeom prst="line">
            <a:avLst/>
          </a:prstGeom>
          <a:ln w="635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Přímá spojovací čára 119"/>
          <p:cNvCxnSpPr/>
          <p:nvPr/>
        </p:nvCxnSpPr>
        <p:spPr>
          <a:xfrm>
            <a:off x="6804248" y="3573016"/>
            <a:ext cx="0" cy="2664296"/>
          </a:xfrm>
          <a:prstGeom prst="line">
            <a:avLst/>
          </a:prstGeom>
          <a:ln w="6350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Přímá spojovací čára 120"/>
          <p:cNvCxnSpPr/>
          <p:nvPr/>
        </p:nvCxnSpPr>
        <p:spPr>
          <a:xfrm>
            <a:off x="6948264" y="3573016"/>
            <a:ext cx="0" cy="2664296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Přímá spojovací čára 121"/>
          <p:cNvCxnSpPr/>
          <p:nvPr/>
        </p:nvCxnSpPr>
        <p:spPr>
          <a:xfrm>
            <a:off x="7092280" y="3573016"/>
            <a:ext cx="0" cy="2664296"/>
          </a:xfrm>
          <a:prstGeom prst="line">
            <a:avLst/>
          </a:prstGeom>
          <a:ln w="635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Přímá spojovací čára 122"/>
          <p:cNvCxnSpPr/>
          <p:nvPr/>
        </p:nvCxnSpPr>
        <p:spPr>
          <a:xfrm>
            <a:off x="7236296" y="3573016"/>
            <a:ext cx="0" cy="2664296"/>
          </a:xfrm>
          <a:prstGeom prst="line">
            <a:avLst/>
          </a:prstGeom>
          <a:ln w="635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Přímá spojovací čára 123"/>
          <p:cNvCxnSpPr/>
          <p:nvPr/>
        </p:nvCxnSpPr>
        <p:spPr>
          <a:xfrm>
            <a:off x="7380312" y="3573016"/>
            <a:ext cx="0" cy="2664296"/>
          </a:xfrm>
          <a:prstGeom prst="line">
            <a:avLst/>
          </a:prstGeom>
          <a:ln w="6350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Přímá spojovací čára 124"/>
          <p:cNvCxnSpPr/>
          <p:nvPr/>
        </p:nvCxnSpPr>
        <p:spPr>
          <a:xfrm>
            <a:off x="7524328" y="3573016"/>
            <a:ext cx="0" cy="2664296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Přímá spojovací čára 125"/>
          <p:cNvCxnSpPr>
            <a:cxnSpLocks/>
          </p:cNvCxnSpPr>
          <p:nvPr/>
        </p:nvCxnSpPr>
        <p:spPr>
          <a:xfrm>
            <a:off x="7668344" y="3573016"/>
            <a:ext cx="0" cy="2664296"/>
          </a:xfrm>
          <a:prstGeom prst="line">
            <a:avLst/>
          </a:prstGeom>
          <a:ln w="635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Přímá spojovací čára 126"/>
          <p:cNvCxnSpPr/>
          <p:nvPr/>
        </p:nvCxnSpPr>
        <p:spPr>
          <a:xfrm>
            <a:off x="7812360" y="3573016"/>
            <a:ext cx="0" cy="2664296"/>
          </a:xfrm>
          <a:prstGeom prst="line">
            <a:avLst/>
          </a:prstGeom>
          <a:ln w="6350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Přímá spojovací čára 127"/>
          <p:cNvCxnSpPr/>
          <p:nvPr/>
        </p:nvCxnSpPr>
        <p:spPr>
          <a:xfrm>
            <a:off x="7956376" y="3573016"/>
            <a:ext cx="0" cy="2664296"/>
          </a:xfrm>
          <a:prstGeom prst="line">
            <a:avLst/>
          </a:prstGeom>
          <a:ln w="63500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Přímá spojovací čára 128"/>
          <p:cNvCxnSpPr/>
          <p:nvPr/>
        </p:nvCxnSpPr>
        <p:spPr>
          <a:xfrm>
            <a:off x="8100392" y="3573016"/>
            <a:ext cx="0" cy="2664296"/>
          </a:xfrm>
          <a:prstGeom prst="line">
            <a:avLst/>
          </a:prstGeom>
          <a:ln w="6350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Přímá spojovací čára 129"/>
          <p:cNvCxnSpPr/>
          <p:nvPr/>
        </p:nvCxnSpPr>
        <p:spPr>
          <a:xfrm>
            <a:off x="8244408" y="188640"/>
            <a:ext cx="12488" cy="6062035"/>
          </a:xfrm>
          <a:prstGeom prst="line">
            <a:avLst/>
          </a:prstGeom>
          <a:ln w="635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Přímá spojovací čára 130"/>
          <p:cNvCxnSpPr/>
          <p:nvPr/>
        </p:nvCxnSpPr>
        <p:spPr>
          <a:xfrm>
            <a:off x="8388424" y="188640"/>
            <a:ext cx="0" cy="6048672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Přímá spojovací čára 131"/>
          <p:cNvCxnSpPr/>
          <p:nvPr/>
        </p:nvCxnSpPr>
        <p:spPr>
          <a:xfrm>
            <a:off x="8532440" y="188640"/>
            <a:ext cx="0" cy="6048672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Přímá spojovací čára 132"/>
          <p:cNvCxnSpPr/>
          <p:nvPr/>
        </p:nvCxnSpPr>
        <p:spPr>
          <a:xfrm>
            <a:off x="8676456" y="188640"/>
            <a:ext cx="0" cy="6048672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Přímá spojovací čára 133"/>
          <p:cNvCxnSpPr/>
          <p:nvPr/>
        </p:nvCxnSpPr>
        <p:spPr>
          <a:xfrm>
            <a:off x="8820472" y="188640"/>
            <a:ext cx="0" cy="6048672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Přímá spojovací čára 134"/>
          <p:cNvCxnSpPr/>
          <p:nvPr/>
        </p:nvCxnSpPr>
        <p:spPr>
          <a:xfrm>
            <a:off x="8964488" y="188640"/>
            <a:ext cx="0" cy="6048672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Obdélník 135"/>
          <p:cNvSpPr/>
          <p:nvPr/>
        </p:nvSpPr>
        <p:spPr>
          <a:xfrm>
            <a:off x="539552" y="1556792"/>
            <a:ext cx="7056784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WHAT DO YOU THINK</a:t>
            </a:r>
            <a:endParaRPr lang="cs-CZ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9" name="Obdélník 218"/>
          <p:cNvSpPr/>
          <p:nvPr/>
        </p:nvSpPr>
        <p:spPr>
          <a:xfrm>
            <a:off x="5508104" y="2204864"/>
            <a:ext cx="2520280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ABOUT</a:t>
            </a:r>
            <a:endParaRPr lang="cs-CZ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0" name="Obdélník 219"/>
          <p:cNvSpPr/>
          <p:nvPr/>
        </p:nvSpPr>
        <p:spPr>
          <a:xfrm>
            <a:off x="1259632" y="2852936"/>
            <a:ext cx="7200800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CZECH EDUCATION ?</a:t>
            </a:r>
            <a:endParaRPr lang="cs-CZ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96" name="Přímá spojovací čára 295"/>
          <p:cNvCxnSpPr/>
          <p:nvPr/>
        </p:nvCxnSpPr>
        <p:spPr>
          <a:xfrm>
            <a:off x="755576" y="188640"/>
            <a:ext cx="0" cy="1440160"/>
          </a:xfrm>
          <a:prstGeom prst="line">
            <a:avLst/>
          </a:prstGeom>
          <a:ln w="635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Přímá spojovací čára 297"/>
          <p:cNvCxnSpPr/>
          <p:nvPr/>
        </p:nvCxnSpPr>
        <p:spPr>
          <a:xfrm>
            <a:off x="899592" y="188640"/>
            <a:ext cx="0" cy="144016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Přímá spojovací čára 299"/>
          <p:cNvCxnSpPr/>
          <p:nvPr/>
        </p:nvCxnSpPr>
        <p:spPr>
          <a:xfrm>
            <a:off x="1043608" y="188640"/>
            <a:ext cx="0" cy="144016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Přímá spojovací čára 301"/>
          <p:cNvCxnSpPr/>
          <p:nvPr/>
        </p:nvCxnSpPr>
        <p:spPr>
          <a:xfrm>
            <a:off x="1187624" y="188640"/>
            <a:ext cx="0" cy="144016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Přímá spojovací čára 303"/>
          <p:cNvCxnSpPr/>
          <p:nvPr/>
        </p:nvCxnSpPr>
        <p:spPr>
          <a:xfrm>
            <a:off x="1331640" y="188640"/>
            <a:ext cx="0" cy="144016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Přímá spojovací čára 305"/>
          <p:cNvCxnSpPr/>
          <p:nvPr/>
        </p:nvCxnSpPr>
        <p:spPr>
          <a:xfrm>
            <a:off x="1475656" y="188640"/>
            <a:ext cx="0" cy="1440160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Přímá spojovací čára 307"/>
          <p:cNvCxnSpPr/>
          <p:nvPr/>
        </p:nvCxnSpPr>
        <p:spPr>
          <a:xfrm>
            <a:off x="1619672" y="188640"/>
            <a:ext cx="0" cy="1440160"/>
          </a:xfrm>
          <a:prstGeom prst="line">
            <a:avLst/>
          </a:prstGeom>
          <a:ln w="635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Přímá spojovací čára 309"/>
          <p:cNvCxnSpPr/>
          <p:nvPr/>
        </p:nvCxnSpPr>
        <p:spPr>
          <a:xfrm>
            <a:off x="1619672" y="2276872"/>
            <a:ext cx="0" cy="648072"/>
          </a:xfrm>
          <a:prstGeom prst="line">
            <a:avLst/>
          </a:prstGeom>
          <a:ln w="635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Přímá spojovací čára 311"/>
          <p:cNvCxnSpPr/>
          <p:nvPr/>
        </p:nvCxnSpPr>
        <p:spPr>
          <a:xfrm>
            <a:off x="1763688" y="188640"/>
            <a:ext cx="0" cy="1440160"/>
          </a:xfrm>
          <a:prstGeom prst="line">
            <a:avLst/>
          </a:prstGeom>
          <a:ln w="635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Přímá spojovací čára 313"/>
          <p:cNvCxnSpPr/>
          <p:nvPr/>
        </p:nvCxnSpPr>
        <p:spPr>
          <a:xfrm>
            <a:off x="1763688" y="2276872"/>
            <a:ext cx="0" cy="648072"/>
          </a:xfrm>
          <a:prstGeom prst="line">
            <a:avLst/>
          </a:prstGeom>
          <a:ln w="635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Přímá spojovací čára 315"/>
          <p:cNvCxnSpPr/>
          <p:nvPr/>
        </p:nvCxnSpPr>
        <p:spPr>
          <a:xfrm>
            <a:off x="1907704" y="188640"/>
            <a:ext cx="0" cy="1440160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Přímá spojovací čára 318"/>
          <p:cNvCxnSpPr/>
          <p:nvPr/>
        </p:nvCxnSpPr>
        <p:spPr>
          <a:xfrm>
            <a:off x="1907704" y="2276872"/>
            <a:ext cx="0" cy="648072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Přímá spojovací čára 320"/>
          <p:cNvCxnSpPr/>
          <p:nvPr/>
        </p:nvCxnSpPr>
        <p:spPr>
          <a:xfrm>
            <a:off x="2051720" y="188640"/>
            <a:ext cx="0" cy="144016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Přímá spojovací čára 322"/>
          <p:cNvCxnSpPr/>
          <p:nvPr/>
        </p:nvCxnSpPr>
        <p:spPr>
          <a:xfrm>
            <a:off x="2051720" y="2276872"/>
            <a:ext cx="0" cy="648072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Přímá spojovací čára 324"/>
          <p:cNvCxnSpPr/>
          <p:nvPr/>
        </p:nvCxnSpPr>
        <p:spPr>
          <a:xfrm>
            <a:off x="2195736" y="188640"/>
            <a:ext cx="0" cy="144016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Přímá spojovací čára 327"/>
          <p:cNvCxnSpPr/>
          <p:nvPr/>
        </p:nvCxnSpPr>
        <p:spPr>
          <a:xfrm>
            <a:off x="2195736" y="2276872"/>
            <a:ext cx="0" cy="648072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Přímá spojovací čára 329"/>
          <p:cNvCxnSpPr/>
          <p:nvPr/>
        </p:nvCxnSpPr>
        <p:spPr>
          <a:xfrm>
            <a:off x="2339752" y="188640"/>
            <a:ext cx="0" cy="144016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Přímá spojovací čára 331"/>
          <p:cNvCxnSpPr/>
          <p:nvPr/>
        </p:nvCxnSpPr>
        <p:spPr>
          <a:xfrm>
            <a:off x="2339752" y="2276872"/>
            <a:ext cx="0" cy="648072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Přímá spojovací čára 333"/>
          <p:cNvCxnSpPr/>
          <p:nvPr/>
        </p:nvCxnSpPr>
        <p:spPr>
          <a:xfrm>
            <a:off x="2483768" y="188640"/>
            <a:ext cx="0" cy="144016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Přímá spojovací čára 335"/>
          <p:cNvCxnSpPr/>
          <p:nvPr/>
        </p:nvCxnSpPr>
        <p:spPr>
          <a:xfrm>
            <a:off x="2483768" y="2276872"/>
            <a:ext cx="0" cy="648072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Přímá spojovací čára 337"/>
          <p:cNvCxnSpPr/>
          <p:nvPr/>
        </p:nvCxnSpPr>
        <p:spPr>
          <a:xfrm>
            <a:off x="2627784" y="188640"/>
            <a:ext cx="0" cy="1440160"/>
          </a:xfrm>
          <a:prstGeom prst="line">
            <a:avLst/>
          </a:prstGeom>
          <a:ln w="63500"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Přímá spojovací čára 339"/>
          <p:cNvCxnSpPr/>
          <p:nvPr/>
        </p:nvCxnSpPr>
        <p:spPr>
          <a:xfrm>
            <a:off x="2627784" y="2276872"/>
            <a:ext cx="0" cy="648072"/>
          </a:xfrm>
          <a:prstGeom prst="line">
            <a:avLst/>
          </a:prstGeom>
          <a:ln w="63500"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Přímá spojovací čára 341"/>
          <p:cNvCxnSpPr/>
          <p:nvPr/>
        </p:nvCxnSpPr>
        <p:spPr>
          <a:xfrm>
            <a:off x="2771800" y="188640"/>
            <a:ext cx="0" cy="1440160"/>
          </a:xfrm>
          <a:prstGeom prst="line">
            <a:avLst/>
          </a:prstGeom>
          <a:ln w="635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Přímá spojovací čára 343"/>
          <p:cNvCxnSpPr/>
          <p:nvPr/>
        </p:nvCxnSpPr>
        <p:spPr>
          <a:xfrm>
            <a:off x="2771800" y="2276872"/>
            <a:ext cx="0" cy="648072"/>
          </a:xfrm>
          <a:prstGeom prst="line">
            <a:avLst/>
          </a:prstGeom>
          <a:ln w="635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Přímá spojovací čára 345"/>
          <p:cNvCxnSpPr/>
          <p:nvPr/>
        </p:nvCxnSpPr>
        <p:spPr>
          <a:xfrm>
            <a:off x="2915816" y="188640"/>
            <a:ext cx="0" cy="1440160"/>
          </a:xfrm>
          <a:prstGeom prst="line">
            <a:avLst/>
          </a:prstGeom>
          <a:ln w="635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Přímá spojovací čára 347"/>
          <p:cNvCxnSpPr/>
          <p:nvPr/>
        </p:nvCxnSpPr>
        <p:spPr>
          <a:xfrm>
            <a:off x="2915816" y="2276872"/>
            <a:ext cx="0" cy="648072"/>
          </a:xfrm>
          <a:prstGeom prst="line">
            <a:avLst/>
          </a:prstGeom>
          <a:ln w="635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Přímá spojovací čára 349"/>
          <p:cNvCxnSpPr/>
          <p:nvPr/>
        </p:nvCxnSpPr>
        <p:spPr>
          <a:xfrm>
            <a:off x="3059832" y="188640"/>
            <a:ext cx="0" cy="1440160"/>
          </a:xfrm>
          <a:prstGeom prst="line">
            <a:avLst/>
          </a:prstGeom>
          <a:ln w="6350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Přímá spojovací čára 351"/>
          <p:cNvCxnSpPr/>
          <p:nvPr/>
        </p:nvCxnSpPr>
        <p:spPr>
          <a:xfrm>
            <a:off x="3059832" y="2276872"/>
            <a:ext cx="0" cy="648072"/>
          </a:xfrm>
          <a:prstGeom prst="line">
            <a:avLst/>
          </a:prstGeom>
          <a:ln w="6350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Přímá spojovací čára 353"/>
          <p:cNvCxnSpPr/>
          <p:nvPr/>
        </p:nvCxnSpPr>
        <p:spPr>
          <a:xfrm>
            <a:off x="3203848" y="188640"/>
            <a:ext cx="0" cy="1440160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Přímá spojovací čára 355"/>
          <p:cNvCxnSpPr/>
          <p:nvPr/>
        </p:nvCxnSpPr>
        <p:spPr>
          <a:xfrm>
            <a:off x="3203848" y="2276872"/>
            <a:ext cx="0" cy="648072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Přímá spojovací čára 357"/>
          <p:cNvCxnSpPr/>
          <p:nvPr/>
        </p:nvCxnSpPr>
        <p:spPr>
          <a:xfrm>
            <a:off x="3347864" y="188640"/>
            <a:ext cx="0" cy="1440160"/>
          </a:xfrm>
          <a:prstGeom prst="line">
            <a:avLst/>
          </a:prstGeom>
          <a:ln w="635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Přímá spojovací čára 359"/>
          <p:cNvCxnSpPr/>
          <p:nvPr/>
        </p:nvCxnSpPr>
        <p:spPr>
          <a:xfrm>
            <a:off x="3347864" y="2276872"/>
            <a:ext cx="0" cy="648072"/>
          </a:xfrm>
          <a:prstGeom prst="line">
            <a:avLst/>
          </a:prstGeom>
          <a:ln w="635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Přímá spojovací čára 362"/>
          <p:cNvCxnSpPr/>
          <p:nvPr/>
        </p:nvCxnSpPr>
        <p:spPr>
          <a:xfrm>
            <a:off x="3491880" y="188640"/>
            <a:ext cx="0" cy="1440160"/>
          </a:xfrm>
          <a:prstGeom prst="line">
            <a:avLst/>
          </a:prstGeom>
          <a:ln w="635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Přímá spojovací čára 364"/>
          <p:cNvCxnSpPr/>
          <p:nvPr/>
        </p:nvCxnSpPr>
        <p:spPr>
          <a:xfrm>
            <a:off x="3491880" y="2276872"/>
            <a:ext cx="0" cy="648072"/>
          </a:xfrm>
          <a:prstGeom prst="line">
            <a:avLst/>
          </a:prstGeom>
          <a:ln w="635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Přímá spojovací čára 366"/>
          <p:cNvCxnSpPr/>
          <p:nvPr/>
        </p:nvCxnSpPr>
        <p:spPr>
          <a:xfrm>
            <a:off x="3635896" y="188640"/>
            <a:ext cx="0" cy="1440160"/>
          </a:xfrm>
          <a:prstGeom prst="line">
            <a:avLst/>
          </a:prstGeom>
          <a:ln w="6350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Přímá spojovací čára 368"/>
          <p:cNvCxnSpPr/>
          <p:nvPr/>
        </p:nvCxnSpPr>
        <p:spPr>
          <a:xfrm>
            <a:off x="3635896" y="2276872"/>
            <a:ext cx="0" cy="648072"/>
          </a:xfrm>
          <a:prstGeom prst="line">
            <a:avLst/>
          </a:prstGeom>
          <a:ln w="6350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Přímá spojovací čára 370"/>
          <p:cNvCxnSpPr/>
          <p:nvPr/>
        </p:nvCxnSpPr>
        <p:spPr>
          <a:xfrm>
            <a:off x="3779912" y="188640"/>
            <a:ext cx="0" cy="1440160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Přímá spojovací čára 372"/>
          <p:cNvCxnSpPr/>
          <p:nvPr/>
        </p:nvCxnSpPr>
        <p:spPr>
          <a:xfrm>
            <a:off x="3779912" y="2276872"/>
            <a:ext cx="0" cy="648072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Přímá spojovací čára 374"/>
          <p:cNvCxnSpPr>
            <a:cxnSpLocks/>
          </p:cNvCxnSpPr>
          <p:nvPr/>
        </p:nvCxnSpPr>
        <p:spPr>
          <a:xfrm>
            <a:off x="3923928" y="188640"/>
            <a:ext cx="0" cy="1440160"/>
          </a:xfrm>
          <a:prstGeom prst="line">
            <a:avLst/>
          </a:prstGeom>
          <a:ln w="635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Přímá spojovací čára 376"/>
          <p:cNvCxnSpPr>
            <a:cxnSpLocks/>
          </p:cNvCxnSpPr>
          <p:nvPr/>
        </p:nvCxnSpPr>
        <p:spPr>
          <a:xfrm>
            <a:off x="3923928" y="2276872"/>
            <a:ext cx="0" cy="648072"/>
          </a:xfrm>
          <a:prstGeom prst="line">
            <a:avLst/>
          </a:prstGeom>
          <a:ln w="635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Přímá spojovací čára 380"/>
          <p:cNvCxnSpPr/>
          <p:nvPr/>
        </p:nvCxnSpPr>
        <p:spPr>
          <a:xfrm>
            <a:off x="4067944" y="2276872"/>
            <a:ext cx="0" cy="648000"/>
          </a:xfrm>
          <a:prstGeom prst="line">
            <a:avLst/>
          </a:prstGeom>
          <a:ln w="6350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Přímá spojovací čára 391"/>
          <p:cNvCxnSpPr/>
          <p:nvPr/>
        </p:nvCxnSpPr>
        <p:spPr>
          <a:xfrm>
            <a:off x="4067944" y="188640"/>
            <a:ext cx="0" cy="1440088"/>
          </a:xfrm>
          <a:prstGeom prst="line">
            <a:avLst/>
          </a:prstGeom>
          <a:ln w="6350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Přímá spojovací čára 393"/>
          <p:cNvCxnSpPr/>
          <p:nvPr/>
        </p:nvCxnSpPr>
        <p:spPr>
          <a:xfrm>
            <a:off x="4211960" y="188640"/>
            <a:ext cx="0" cy="1440160"/>
          </a:xfrm>
          <a:prstGeom prst="line">
            <a:avLst/>
          </a:prstGeom>
          <a:ln w="63500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Přímá spojovací čára 395"/>
          <p:cNvCxnSpPr/>
          <p:nvPr/>
        </p:nvCxnSpPr>
        <p:spPr>
          <a:xfrm>
            <a:off x="4211960" y="2276872"/>
            <a:ext cx="0" cy="648072"/>
          </a:xfrm>
          <a:prstGeom prst="line">
            <a:avLst/>
          </a:prstGeom>
          <a:ln w="63500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Přímá spojovací čára 397"/>
          <p:cNvCxnSpPr/>
          <p:nvPr/>
        </p:nvCxnSpPr>
        <p:spPr>
          <a:xfrm>
            <a:off x="4355976" y="188640"/>
            <a:ext cx="0" cy="1440160"/>
          </a:xfrm>
          <a:prstGeom prst="line">
            <a:avLst/>
          </a:prstGeom>
          <a:ln w="6350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Přímá spojovací čára 399"/>
          <p:cNvCxnSpPr/>
          <p:nvPr/>
        </p:nvCxnSpPr>
        <p:spPr>
          <a:xfrm>
            <a:off x="4355976" y="2276872"/>
            <a:ext cx="0" cy="648072"/>
          </a:xfrm>
          <a:prstGeom prst="line">
            <a:avLst/>
          </a:prstGeom>
          <a:ln w="6350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Přímá spojovací čára 401"/>
          <p:cNvCxnSpPr/>
          <p:nvPr/>
        </p:nvCxnSpPr>
        <p:spPr>
          <a:xfrm>
            <a:off x="4499992" y="188640"/>
            <a:ext cx="0" cy="1440160"/>
          </a:xfrm>
          <a:prstGeom prst="line">
            <a:avLst/>
          </a:prstGeom>
          <a:ln w="635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Přímá spojovací čára 403"/>
          <p:cNvCxnSpPr/>
          <p:nvPr/>
        </p:nvCxnSpPr>
        <p:spPr>
          <a:xfrm>
            <a:off x="4499992" y="2276872"/>
            <a:ext cx="0" cy="648072"/>
          </a:xfrm>
          <a:prstGeom prst="line">
            <a:avLst/>
          </a:prstGeom>
          <a:ln w="635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Přímá spojovací čára 405"/>
          <p:cNvCxnSpPr/>
          <p:nvPr/>
        </p:nvCxnSpPr>
        <p:spPr>
          <a:xfrm>
            <a:off x="4644008" y="188640"/>
            <a:ext cx="0" cy="144016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Přímá spojovací čára 407"/>
          <p:cNvCxnSpPr/>
          <p:nvPr/>
        </p:nvCxnSpPr>
        <p:spPr>
          <a:xfrm>
            <a:off x="4644008" y="2276872"/>
            <a:ext cx="0" cy="648072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Přímá spojovací čára 409"/>
          <p:cNvCxnSpPr/>
          <p:nvPr/>
        </p:nvCxnSpPr>
        <p:spPr>
          <a:xfrm>
            <a:off x="4788024" y="188640"/>
            <a:ext cx="0" cy="144016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Přímá spojovací čára 411"/>
          <p:cNvCxnSpPr/>
          <p:nvPr/>
        </p:nvCxnSpPr>
        <p:spPr>
          <a:xfrm>
            <a:off x="4788024" y="2276872"/>
            <a:ext cx="0" cy="648072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Přímá spojovací čára 413"/>
          <p:cNvCxnSpPr/>
          <p:nvPr/>
        </p:nvCxnSpPr>
        <p:spPr>
          <a:xfrm>
            <a:off x="4932040" y="188640"/>
            <a:ext cx="0" cy="144016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Přímá spojovací čára 416"/>
          <p:cNvCxnSpPr/>
          <p:nvPr/>
        </p:nvCxnSpPr>
        <p:spPr>
          <a:xfrm>
            <a:off x="4932040" y="2276872"/>
            <a:ext cx="0" cy="648072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Přímá spojovací čára 418"/>
          <p:cNvCxnSpPr/>
          <p:nvPr/>
        </p:nvCxnSpPr>
        <p:spPr>
          <a:xfrm>
            <a:off x="5076056" y="188640"/>
            <a:ext cx="0" cy="144016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Přímá spojovací čára 420"/>
          <p:cNvCxnSpPr/>
          <p:nvPr/>
        </p:nvCxnSpPr>
        <p:spPr>
          <a:xfrm>
            <a:off x="5076056" y="2276872"/>
            <a:ext cx="0" cy="648072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Přímá spojovací čára 422"/>
          <p:cNvCxnSpPr/>
          <p:nvPr/>
        </p:nvCxnSpPr>
        <p:spPr>
          <a:xfrm>
            <a:off x="5220072" y="188640"/>
            <a:ext cx="0" cy="1440160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Přímá spojovací čára 424"/>
          <p:cNvCxnSpPr/>
          <p:nvPr/>
        </p:nvCxnSpPr>
        <p:spPr>
          <a:xfrm>
            <a:off x="5220072" y="2276872"/>
            <a:ext cx="0" cy="648072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Přímá spojovací čára 426"/>
          <p:cNvCxnSpPr/>
          <p:nvPr/>
        </p:nvCxnSpPr>
        <p:spPr>
          <a:xfrm flipH="1">
            <a:off x="5364088" y="188640"/>
            <a:ext cx="518" cy="1440160"/>
          </a:xfrm>
          <a:prstGeom prst="line">
            <a:avLst/>
          </a:prstGeom>
          <a:ln w="635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Přímá spojovací čára 428"/>
          <p:cNvCxnSpPr/>
          <p:nvPr/>
        </p:nvCxnSpPr>
        <p:spPr>
          <a:xfrm>
            <a:off x="5364088" y="2276872"/>
            <a:ext cx="0" cy="648072"/>
          </a:xfrm>
          <a:prstGeom prst="line">
            <a:avLst/>
          </a:prstGeom>
          <a:ln w="635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Přímá spojovací čára 430"/>
          <p:cNvCxnSpPr/>
          <p:nvPr/>
        </p:nvCxnSpPr>
        <p:spPr>
          <a:xfrm>
            <a:off x="5508104" y="188640"/>
            <a:ext cx="0" cy="1440160"/>
          </a:xfrm>
          <a:prstGeom prst="line">
            <a:avLst/>
          </a:prstGeom>
          <a:ln w="635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Přímá spojovací čára 432"/>
          <p:cNvCxnSpPr/>
          <p:nvPr/>
        </p:nvCxnSpPr>
        <p:spPr>
          <a:xfrm>
            <a:off x="5508104" y="2276872"/>
            <a:ext cx="0" cy="648072"/>
          </a:xfrm>
          <a:prstGeom prst="line">
            <a:avLst/>
          </a:prstGeom>
          <a:ln w="635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Přímá spojovací čára 434"/>
          <p:cNvCxnSpPr/>
          <p:nvPr/>
        </p:nvCxnSpPr>
        <p:spPr>
          <a:xfrm>
            <a:off x="5652120" y="188640"/>
            <a:ext cx="0" cy="1440160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Přímá spojovací čára 436"/>
          <p:cNvCxnSpPr/>
          <p:nvPr/>
        </p:nvCxnSpPr>
        <p:spPr>
          <a:xfrm>
            <a:off x="5796136" y="188640"/>
            <a:ext cx="0" cy="144016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Přímá spojovací čára 438"/>
          <p:cNvCxnSpPr/>
          <p:nvPr/>
        </p:nvCxnSpPr>
        <p:spPr>
          <a:xfrm>
            <a:off x="5940152" y="188640"/>
            <a:ext cx="0" cy="144016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Přímá spojovací čára 440"/>
          <p:cNvCxnSpPr/>
          <p:nvPr/>
        </p:nvCxnSpPr>
        <p:spPr>
          <a:xfrm>
            <a:off x="6084168" y="188640"/>
            <a:ext cx="0" cy="144016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Přímá spojovací čára 442"/>
          <p:cNvCxnSpPr/>
          <p:nvPr/>
        </p:nvCxnSpPr>
        <p:spPr>
          <a:xfrm>
            <a:off x="6228184" y="188640"/>
            <a:ext cx="0" cy="144016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Přímá spojovací čára 444"/>
          <p:cNvCxnSpPr/>
          <p:nvPr/>
        </p:nvCxnSpPr>
        <p:spPr>
          <a:xfrm>
            <a:off x="6372200" y="188640"/>
            <a:ext cx="0" cy="1440160"/>
          </a:xfrm>
          <a:prstGeom prst="line">
            <a:avLst/>
          </a:prstGeom>
          <a:ln w="63500"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Přímá spojovací čára 446"/>
          <p:cNvCxnSpPr/>
          <p:nvPr/>
        </p:nvCxnSpPr>
        <p:spPr>
          <a:xfrm>
            <a:off x="6516216" y="188640"/>
            <a:ext cx="0" cy="1440160"/>
          </a:xfrm>
          <a:prstGeom prst="line">
            <a:avLst/>
          </a:prstGeom>
          <a:ln w="635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Přímá spojovací čára 448"/>
          <p:cNvCxnSpPr/>
          <p:nvPr/>
        </p:nvCxnSpPr>
        <p:spPr>
          <a:xfrm>
            <a:off x="6660232" y="188640"/>
            <a:ext cx="0" cy="1440160"/>
          </a:xfrm>
          <a:prstGeom prst="line">
            <a:avLst/>
          </a:prstGeom>
          <a:ln w="635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Přímá spojovací čára 450"/>
          <p:cNvCxnSpPr/>
          <p:nvPr/>
        </p:nvCxnSpPr>
        <p:spPr>
          <a:xfrm>
            <a:off x="6804248" y="188640"/>
            <a:ext cx="0" cy="1440160"/>
          </a:xfrm>
          <a:prstGeom prst="line">
            <a:avLst/>
          </a:prstGeom>
          <a:ln w="6350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Přímá spojovací čára 452"/>
          <p:cNvCxnSpPr/>
          <p:nvPr/>
        </p:nvCxnSpPr>
        <p:spPr>
          <a:xfrm>
            <a:off x="6948264" y="188640"/>
            <a:ext cx="0" cy="1440160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Přímá spojovací čára 454"/>
          <p:cNvCxnSpPr/>
          <p:nvPr/>
        </p:nvCxnSpPr>
        <p:spPr>
          <a:xfrm>
            <a:off x="7092280" y="188640"/>
            <a:ext cx="0" cy="1440160"/>
          </a:xfrm>
          <a:prstGeom prst="line">
            <a:avLst/>
          </a:prstGeom>
          <a:ln w="635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Přímá spojovací čára 456"/>
          <p:cNvCxnSpPr/>
          <p:nvPr/>
        </p:nvCxnSpPr>
        <p:spPr>
          <a:xfrm>
            <a:off x="7236296" y="188640"/>
            <a:ext cx="0" cy="1440160"/>
          </a:xfrm>
          <a:prstGeom prst="line">
            <a:avLst/>
          </a:prstGeom>
          <a:ln w="635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Přímá spojovací čára 458"/>
          <p:cNvCxnSpPr/>
          <p:nvPr/>
        </p:nvCxnSpPr>
        <p:spPr>
          <a:xfrm>
            <a:off x="7380312" y="188640"/>
            <a:ext cx="0" cy="1440160"/>
          </a:xfrm>
          <a:prstGeom prst="line">
            <a:avLst/>
          </a:prstGeom>
          <a:ln w="6350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Přímá spojovací čára 460"/>
          <p:cNvCxnSpPr/>
          <p:nvPr/>
        </p:nvCxnSpPr>
        <p:spPr>
          <a:xfrm>
            <a:off x="7524328" y="188640"/>
            <a:ext cx="0" cy="1440160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Přímá spojovací čára 462"/>
          <p:cNvCxnSpPr>
            <a:cxnSpLocks/>
          </p:cNvCxnSpPr>
          <p:nvPr/>
        </p:nvCxnSpPr>
        <p:spPr>
          <a:xfrm>
            <a:off x="7668344" y="188640"/>
            <a:ext cx="0" cy="2088232"/>
          </a:xfrm>
          <a:prstGeom prst="line">
            <a:avLst/>
          </a:prstGeom>
          <a:ln w="635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Přímá spojovací čára 466"/>
          <p:cNvCxnSpPr/>
          <p:nvPr/>
        </p:nvCxnSpPr>
        <p:spPr>
          <a:xfrm>
            <a:off x="7812360" y="188640"/>
            <a:ext cx="0" cy="2088232"/>
          </a:xfrm>
          <a:prstGeom prst="line">
            <a:avLst/>
          </a:prstGeom>
          <a:ln w="6350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Přímá spojovací čára 468"/>
          <p:cNvCxnSpPr/>
          <p:nvPr/>
        </p:nvCxnSpPr>
        <p:spPr>
          <a:xfrm>
            <a:off x="7956376" y="188640"/>
            <a:ext cx="0" cy="2664296"/>
          </a:xfrm>
          <a:prstGeom prst="line">
            <a:avLst/>
          </a:prstGeom>
          <a:ln w="63500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" name="Přímá spojovací čára 469"/>
          <p:cNvCxnSpPr/>
          <p:nvPr/>
        </p:nvCxnSpPr>
        <p:spPr>
          <a:xfrm>
            <a:off x="8100392" y="188640"/>
            <a:ext cx="0" cy="2664296"/>
          </a:xfrm>
          <a:prstGeom prst="line">
            <a:avLst/>
          </a:prstGeom>
          <a:ln w="6350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" name="Obdélník 470"/>
          <p:cNvSpPr/>
          <p:nvPr/>
        </p:nvSpPr>
        <p:spPr>
          <a:xfrm>
            <a:off x="3491880" y="6309320"/>
            <a:ext cx="1584176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20 </a:t>
            </a:r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from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25</a:t>
            </a:r>
            <a:endParaRPr lang="cs-CZ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1" name="Obdélník 480"/>
          <p:cNvSpPr/>
          <p:nvPr/>
        </p:nvSpPr>
        <p:spPr>
          <a:xfrm>
            <a:off x="5004048" y="6309320"/>
            <a:ext cx="4139952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Followed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by: E. in </a:t>
            </a:r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Czech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Republic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cs-CZ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7072"/>
            <a:ext cx="2083012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-252536" y="476672"/>
            <a:ext cx="482453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endParaRPr lang="cs-CZ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619672" y="1052736"/>
            <a:ext cx="6984776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cs-CZ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cs-CZ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Czech</a:t>
            </a:r>
            <a:r>
              <a:rPr lang="cs-CZ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Republic</a:t>
            </a:r>
            <a:endParaRPr lang="cs-CZ" sz="32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2555776" y="1196752"/>
            <a:ext cx="0" cy="360040"/>
          </a:xfrm>
          <a:prstGeom prst="line">
            <a:avLst/>
          </a:prstGeom>
          <a:ln w="635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6"/>
          <p:cNvCxnSpPr/>
          <p:nvPr/>
        </p:nvCxnSpPr>
        <p:spPr>
          <a:xfrm>
            <a:off x="2411760" y="1196752"/>
            <a:ext cx="0" cy="540000"/>
          </a:xfrm>
          <a:prstGeom prst="line">
            <a:avLst/>
          </a:prstGeom>
          <a:ln w="635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>
            <a:off x="2267744" y="1196752"/>
            <a:ext cx="0" cy="720000"/>
          </a:xfrm>
          <a:prstGeom prst="line">
            <a:avLst/>
          </a:prstGeom>
          <a:ln w="63500"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>
            <a:off x="2123728" y="1196752"/>
            <a:ext cx="0" cy="90000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1979712" y="1196752"/>
            <a:ext cx="0" cy="108000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1835696" y="1196752"/>
            <a:ext cx="0" cy="126000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1691680" y="1196752"/>
            <a:ext cx="0" cy="144000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1547664" y="1196752"/>
            <a:ext cx="0" cy="1620000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1403648" y="1196752"/>
            <a:ext cx="0" cy="1800000"/>
          </a:xfrm>
          <a:prstGeom prst="line">
            <a:avLst/>
          </a:prstGeom>
          <a:ln w="635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1259632" y="1196752"/>
            <a:ext cx="0" cy="1980000"/>
          </a:xfrm>
          <a:prstGeom prst="line">
            <a:avLst/>
          </a:prstGeom>
          <a:ln w="635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>
            <a:off x="1115616" y="1196752"/>
            <a:ext cx="0" cy="2160000"/>
          </a:xfrm>
          <a:prstGeom prst="line">
            <a:avLst/>
          </a:prstGeom>
          <a:ln w="66675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971600" y="1196752"/>
            <a:ext cx="0" cy="234000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>
            <a:off x="827584" y="1196752"/>
            <a:ext cx="0" cy="252000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683568" y="1196752"/>
            <a:ext cx="0" cy="270000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>
            <a:off x="539552" y="1196752"/>
            <a:ext cx="0" cy="288000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>
            <a:off x="395536" y="1196752"/>
            <a:ext cx="0" cy="3060000"/>
          </a:xfrm>
          <a:prstGeom prst="line">
            <a:avLst/>
          </a:prstGeom>
          <a:ln w="635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88640"/>
            <a:ext cx="1584176" cy="99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bdélník 23"/>
          <p:cNvSpPr/>
          <p:nvPr/>
        </p:nvSpPr>
        <p:spPr>
          <a:xfrm>
            <a:off x="1835696" y="2348880"/>
            <a:ext cx="5112568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Pre</a:t>
            </a: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school</a:t>
            </a: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endParaRPr lang="cs-CZ" sz="2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2195736" y="2708920"/>
            <a:ext cx="5112568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+ Basic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endParaRPr lang="cs-CZ" sz="2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1835696" y="3140968"/>
            <a:ext cx="5112568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Secondary</a:t>
            </a: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endParaRPr lang="cs-CZ" sz="2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1619672" y="3573016"/>
            <a:ext cx="5112568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Tertiary</a:t>
            </a: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endParaRPr lang="cs-CZ" sz="2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2771800" y="3933056"/>
            <a:ext cx="568863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+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Higher</a:t>
            </a: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professional</a:t>
            </a: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schools</a:t>
            </a:r>
            <a:endParaRPr lang="cs-CZ" sz="2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2123728" y="4293096"/>
            <a:ext cx="568863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+ University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endParaRPr lang="cs-CZ" sz="2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3491880" y="6309320"/>
            <a:ext cx="1584176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21 </a:t>
            </a:r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from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25</a:t>
            </a:r>
            <a:endParaRPr lang="cs-CZ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5004048" y="6309320"/>
            <a:ext cx="4139952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Followed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by: CZ - </a:t>
            </a:r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Pre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school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E.  </a:t>
            </a:r>
            <a:endParaRPr lang="cs-CZ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2" name="Přímá spojovací čára 31"/>
          <p:cNvCxnSpPr/>
          <p:nvPr/>
        </p:nvCxnSpPr>
        <p:spPr>
          <a:xfrm flipH="1">
            <a:off x="3563888" y="6309320"/>
            <a:ext cx="1368152" cy="0"/>
          </a:xfrm>
          <a:prstGeom prst="line">
            <a:avLst/>
          </a:prstGeom>
          <a:ln w="66675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/>
          <p:nvPr/>
        </p:nvCxnSpPr>
        <p:spPr>
          <a:xfrm flipH="1">
            <a:off x="5220072" y="6309320"/>
            <a:ext cx="3672408" cy="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725144"/>
            <a:ext cx="32385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5013176"/>
            <a:ext cx="1872208" cy="124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Zahnutá šipka nahoru 39"/>
          <p:cNvSpPr/>
          <p:nvPr/>
        </p:nvSpPr>
        <p:spPr>
          <a:xfrm rot="1529781" flipV="1">
            <a:off x="1427218" y="4394840"/>
            <a:ext cx="1721517" cy="474347"/>
          </a:xfrm>
          <a:prstGeom prst="curvedUp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1" name="Zahnutá šipka nahoru 40"/>
          <p:cNvSpPr/>
          <p:nvPr/>
        </p:nvSpPr>
        <p:spPr>
          <a:xfrm flipV="1">
            <a:off x="4860032" y="4797150"/>
            <a:ext cx="1872208" cy="432050"/>
          </a:xfrm>
          <a:prstGeom prst="curvedUp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-252536" y="476672"/>
            <a:ext cx="482453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endParaRPr lang="cs-CZ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619672" y="1052736"/>
            <a:ext cx="6984776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cs-CZ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cs-CZ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Czech</a:t>
            </a:r>
            <a:r>
              <a:rPr lang="cs-CZ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Republic</a:t>
            </a:r>
            <a:endParaRPr lang="cs-CZ" sz="32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2555776" y="1196752"/>
            <a:ext cx="0" cy="360040"/>
          </a:xfrm>
          <a:prstGeom prst="line">
            <a:avLst/>
          </a:prstGeom>
          <a:ln w="635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6"/>
          <p:cNvCxnSpPr/>
          <p:nvPr/>
        </p:nvCxnSpPr>
        <p:spPr>
          <a:xfrm>
            <a:off x="2411760" y="1196752"/>
            <a:ext cx="0" cy="540000"/>
          </a:xfrm>
          <a:prstGeom prst="line">
            <a:avLst/>
          </a:prstGeom>
          <a:ln w="635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>
            <a:off x="2267744" y="1196752"/>
            <a:ext cx="0" cy="720000"/>
          </a:xfrm>
          <a:prstGeom prst="line">
            <a:avLst/>
          </a:prstGeom>
          <a:ln w="63500"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>
            <a:off x="2123728" y="1196752"/>
            <a:ext cx="0" cy="90000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1979712" y="1196752"/>
            <a:ext cx="0" cy="108000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1835696" y="1196752"/>
            <a:ext cx="0" cy="126000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1691680" y="1196752"/>
            <a:ext cx="0" cy="144000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1547664" y="1196752"/>
            <a:ext cx="0" cy="1620000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1403648" y="1196752"/>
            <a:ext cx="0" cy="1800000"/>
          </a:xfrm>
          <a:prstGeom prst="line">
            <a:avLst/>
          </a:prstGeom>
          <a:ln w="635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1259632" y="1196752"/>
            <a:ext cx="0" cy="1980000"/>
          </a:xfrm>
          <a:prstGeom prst="line">
            <a:avLst/>
          </a:prstGeom>
          <a:ln w="635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>
            <a:off x="1115616" y="1196752"/>
            <a:ext cx="0" cy="2160000"/>
          </a:xfrm>
          <a:prstGeom prst="line">
            <a:avLst/>
          </a:prstGeom>
          <a:ln w="66675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971600" y="1196752"/>
            <a:ext cx="0" cy="234000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>
            <a:off x="827584" y="1196752"/>
            <a:ext cx="0" cy="252000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683568" y="1196752"/>
            <a:ext cx="0" cy="270000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>
            <a:off x="539552" y="1196752"/>
            <a:ext cx="0" cy="288000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>
            <a:off x="395536" y="1196752"/>
            <a:ext cx="0" cy="3060000"/>
          </a:xfrm>
          <a:prstGeom prst="line">
            <a:avLst/>
          </a:prstGeom>
          <a:ln w="635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584176" cy="99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bdélník 23"/>
          <p:cNvSpPr/>
          <p:nvPr/>
        </p:nvSpPr>
        <p:spPr>
          <a:xfrm>
            <a:off x="3059832" y="1556792"/>
            <a:ext cx="5112568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Pre</a:t>
            </a: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school</a:t>
            </a: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endParaRPr lang="cs-CZ" sz="2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3419872" y="1916832"/>
            <a:ext cx="5112568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+ Basic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endParaRPr lang="cs-CZ" sz="2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3491880" y="6309320"/>
            <a:ext cx="1584176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22 </a:t>
            </a:r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from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25</a:t>
            </a:r>
            <a:endParaRPr lang="cs-CZ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5004048" y="6309320"/>
            <a:ext cx="4139952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Followed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by: CZ - </a:t>
            </a:r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Secondary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E.  </a:t>
            </a:r>
            <a:endParaRPr lang="cs-CZ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2" name="Přímá spojovací čára 31"/>
          <p:cNvCxnSpPr/>
          <p:nvPr/>
        </p:nvCxnSpPr>
        <p:spPr>
          <a:xfrm flipH="1">
            <a:off x="3635896" y="6309320"/>
            <a:ext cx="1296144" cy="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/>
          <p:nvPr/>
        </p:nvCxnSpPr>
        <p:spPr>
          <a:xfrm flipH="1">
            <a:off x="5292080" y="6309320"/>
            <a:ext cx="3528392" cy="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7072"/>
            <a:ext cx="2083012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bdélník 27"/>
          <p:cNvSpPr/>
          <p:nvPr/>
        </p:nvSpPr>
        <p:spPr>
          <a:xfrm>
            <a:off x="1835696" y="2564904"/>
            <a:ext cx="468052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Pre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school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children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3-6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1979712" y="2924944"/>
            <a:ext cx="2664296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Group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activities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1763688" y="3284984"/>
            <a:ext cx="403244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Basic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behavioral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habits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1619672" y="3645024"/>
            <a:ext cx="4104456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Communication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skills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1907704" y="4005064"/>
            <a:ext cx="5256584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Provide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special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pedagogical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care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1403648" y="4437112"/>
            <a:ext cx="547260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Basic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lasts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9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years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1691680" y="4797152"/>
            <a:ext cx="745232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Primary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lower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secondary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levels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1331640" y="5157192"/>
            <a:ext cx="4104456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Grammar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school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4211960" y="5517232"/>
            <a:ext cx="493204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university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sure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next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school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4139952" y="5157192"/>
            <a:ext cx="352839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more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information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3" name="Obdélník 42"/>
          <p:cNvSpPr/>
          <p:nvPr/>
        </p:nvSpPr>
        <p:spPr>
          <a:xfrm>
            <a:off x="1691680" y="5877272"/>
            <a:ext cx="5184576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Motivation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lifelong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learning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-252536" y="476672"/>
            <a:ext cx="482453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endParaRPr lang="cs-CZ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619672" y="1052736"/>
            <a:ext cx="6984776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cs-CZ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cs-CZ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Czech</a:t>
            </a:r>
            <a:r>
              <a:rPr lang="cs-CZ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Republic</a:t>
            </a:r>
            <a:endParaRPr lang="cs-CZ" sz="32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2555776" y="1196752"/>
            <a:ext cx="0" cy="360040"/>
          </a:xfrm>
          <a:prstGeom prst="line">
            <a:avLst/>
          </a:prstGeom>
          <a:ln w="635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6"/>
          <p:cNvCxnSpPr/>
          <p:nvPr/>
        </p:nvCxnSpPr>
        <p:spPr>
          <a:xfrm>
            <a:off x="2411760" y="1196752"/>
            <a:ext cx="0" cy="540000"/>
          </a:xfrm>
          <a:prstGeom prst="line">
            <a:avLst/>
          </a:prstGeom>
          <a:ln w="635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>
            <a:off x="2267744" y="1196752"/>
            <a:ext cx="0" cy="720000"/>
          </a:xfrm>
          <a:prstGeom prst="line">
            <a:avLst/>
          </a:prstGeom>
          <a:ln w="63500"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>
            <a:off x="2123728" y="1196752"/>
            <a:ext cx="0" cy="90000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1979712" y="1196752"/>
            <a:ext cx="0" cy="108000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1835696" y="1196752"/>
            <a:ext cx="0" cy="126000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1691680" y="1196752"/>
            <a:ext cx="0" cy="144000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1547664" y="1196752"/>
            <a:ext cx="0" cy="1620000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1403648" y="1196752"/>
            <a:ext cx="0" cy="1800000"/>
          </a:xfrm>
          <a:prstGeom prst="line">
            <a:avLst/>
          </a:prstGeom>
          <a:ln w="635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1259632" y="1196752"/>
            <a:ext cx="0" cy="1980000"/>
          </a:xfrm>
          <a:prstGeom prst="line">
            <a:avLst/>
          </a:prstGeom>
          <a:ln w="635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>
            <a:off x="1115616" y="1196752"/>
            <a:ext cx="0" cy="2160000"/>
          </a:xfrm>
          <a:prstGeom prst="line">
            <a:avLst/>
          </a:prstGeom>
          <a:ln w="66675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971600" y="1196752"/>
            <a:ext cx="0" cy="234000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>
            <a:off x="827584" y="1196752"/>
            <a:ext cx="0" cy="252000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683568" y="1196752"/>
            <a:ext cx="0" cy="270000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>
            <a:off x="539552" y="1196752"/>
            <a:ext cx="0" cy="288000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>
            <a:off x="395536" y="1196752"/>
            <a:ext cx="0" cy="3060000"/>
          </a:xfrm>
          <a:prstGeom prst="line">
            <a:avLst/>
          </a:prstGeom>
          <a:ln w="635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584176" cy="99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bdélník 22"/>
          <p:cNvSpPr/>
          <p:nvPr/>
        </p:nvSpPr>
        <p:spPr>
          <a:xfrm>
            <a:off x="3131840" y="1556792"/>
            <a:ext cx="5112568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Secondary</a:t>
            </a: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endParaRPr lang="cs-CZ" sz="2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491880" y="6309320"/>
            <a:ext cx="1584176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23 </a:t>
            </a:r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from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25</a:t>
            </a:r>
            <a:endParaRPr lang="cs-CZ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5004048" y="6309320"/>
            <a:ext cx="4139952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Followed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by: CZ - </a:t>
            </a:r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Tertiary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E.  </a:t>
            </a:r>
            <a:endParaRPr lang="cs-CZ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8" name="Přímá spojovací čára 27"/>
          <p:cNvCxnSpPr/>
          <p:nvPr/>
        </p:nvCxnSpPr>
        <p:spPr>
          <a:xfrm flipH="1">
            <a:off x="5436096" y="6309320"/>
            <a:ext cx="3240360" cy="0"/>
          </a:xfrm>
          <a:prstGeom prst="line">
            <a:avLst/>
          </a:prstGeom>
          <a:ln w="635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 flipH="1">
            <a:off x="3563888" y="6309320"/>
            <a:ext cx="1368152" cy="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013176"/>
            <a:ext cx="32385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bdélník 28"/>
          <p:cNvSpPr/>
          <p:nvPr/>
        </p:nvSpPr>
        <p:spPr>
          <a:xfrm>
            <a:off x="1691680" y="2348880"/>
            <a:ext cx="468052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Types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secondary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school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2483768" y="2708920"/>
            <a:ext cx="468052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1)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Secondary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general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school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3563888" y="2996952"/>
            <a:ext cx="468052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grammar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school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too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2483768" y="3356992"/>
            <a:ext cx="475252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2)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Secondary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technical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school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1475656" y="3717032"/>
            <a:ext cx="496855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3)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Conservatory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2267744" y="4005064"/>
            <a:ext cx="468052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general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3347864" y="4293096"/>
            <a:ext cx="288032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vocational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1259632" y="4725144"/>
            <a:ext cx="388843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School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can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be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3203848" y="5013176"/>
            <a:ext cx="1944216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 public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3275856" y="5301208"/>
            <a:ext cx="1944216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private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3275856" y="5589240"/>
            <a:ext cx="187220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church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5076056" y="5085184"/>
            <a:ext cx="388843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at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public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school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3" name="Obdélník 42"/>
          <p:cNvSpPr/>
          <p:nvPr/>
        </p:nvSpPr>
        <p:spPr>
          <a:xfrm>
            <a:off x="5255568" y="5445224"/>
            <a:ext cx="388843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IS FREE !!!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-252536" y="476672"/>
            <a:ext cx="482453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endParaRPr lang="cs-CZ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619672" y="1052736"/>
            <a:ext cx="6984776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cs-CZ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cs-CZ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Czech</a:t>
            </a:r>
            <a:r>
              <a:rPr lang="cs-CZ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Republic</a:t>
            </a:r>
            <a:endParaRPr lang="cs-CZ" sz="32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2555776" y="1196752"/>
            <a:ext cx="0" cy="360040"/>
          </a:xfrm>
          <a:prstGeom prst="line">
            <a:avLst/>
          </a:prstGeom>
          <a:ln w="635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6"/>
          <p:cNvCxnSpPr/>
          <p:nvPr/>
        </p:nvCxnSpPr>
        <p:spPr>
          <a:xfrm>
            <a:off x="2411760" y="1196752"/>
            <a:ext cx="0" cy="540000"/>
          </a:xfrm>
          <a:prstGeom prst="line">
            <a:avLst/>
          </a:prstGeom>
          <a:ln w="635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>
            <a:off x="2267744" y="1196752"/>
            <a:ext cx="0" cy="720000"/>
          </a:xfrm>
          <a:prstGeom prst="line">
            <a:avLst/>
          </a:prstGeom>
          <a:ln w="63500"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>
            <a:off x="2123728" y="1196752"/>
            <a:ext cx="0" cy="90000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1979712" y="1196752"/>
            <a:ext cx="0" cy="108000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1835696" y="1196752"/>
            <a:ext cx="0" cy="126000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1691680" y="1196752"/>
            <a:ext cx="0" cy="144000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1547664" y="1196752"/>
            <a:ext cx="0" cy="1620000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1403648" y="1196752"/>
            <a:ext cx="0" cy="1800000"/>
          </a:xfrm>
          <a:prstGeom prst="line">
            <a:avLst/>
          </a:prstGeom>
          <a:ln w="635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1259632" y="1196752"/>
            <a:ext cx="0" cy="1980000"/>
          </a:xfrm>
          <a:prstGeom prst="line">
            <a:avLst/>
          </a:prstGeom>
          <a:ln w="635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>
            <a:off x="1115616" y="1196752"/>
            <a:ext cx="0" cy="2160000"/>
          </a:xfrm>
          <a:prstGeom prst="line">
            <a:avLst/>
          </a:prstGeom>
          <a:ln w="66675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971600" y="1196752"/>
            <a:ext cx="0" cy="234000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>
            <a:off x="827584" y="1196752"/>
            <a:ext cx="0" cy="252000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683568" y="1196752"/>
            <a:ext cx="0" cy="270000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>
            <a:off x="539552" y="1196752"/>
            <a:ext cx="0" cy="288000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>
            <a:off x="395536" y="1196752"/>
            <a:ext cx="0" cy="3060000"/>
          </a:xfrm>
          <a:prstGeom prst="line">
            <a:avLst/>
          </a:prstGeom>
          <a:ln w="635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584176" cy="99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bdélník 23"/>
          <p:cNvSpPr/>
          <p:nvPr/>
        </p:nvSpPr>
        <p:spPr>
          <a:xfrm>
            <a:off x="1979712" y="1556792"/>
            <a:ext cx="5112568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Tertiary</a:t>
            </a: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endParaRPr lang="cs-CZ" sz="2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3059832" y="1916832"/>
            <a:ext cx="568863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+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Higher</a:t>
            </a: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professional</a:t>
            </a: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schools</a:t>
            </a:r>
            <a:endParaRPr lang="cs-CZ" sz="2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2339752" y="2276872"/>
            <a:ext cx="5832648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+ University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endParaRPr lang="cs-CZ" sz="2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3491880" y="6309320"/>
            <a:ext cx="1584176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24 </a:t>
            </a:r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from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25</a:t>
            </a:r>
            <a:endParaRPr lang="cs-CZ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5004048" y="6309320"/>
            <a:ext cx="4139952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Followed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by: END 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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cs-CZ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9" name="Přímá spojovací čára 28"/>
          <p:cNvCxnSpPr/>
          <p:nvPr/>
        </p:nvCxnSpPr>
        <p:spPr>
          <a:xfrm flipH="1">
            <a:off x="5868144" y="6309320"/>
            <a:ext cx="2376264" cy="0"/>
          </a:xfrm>
          <a:prstGeom prst="line">
            <a:avLst/>
          </a:prstGeom>
          <a:ln w="66675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/>
          <p:nvPr/>
        </p:nvCxnSpPr>
        <p:spPr>
          <a:xfrm flipH="1">
            <a:off x="3635896" y="6309320"/>
            <a:ext cx="1296144" cy="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229200"/>
            <a:ext cx="1872208" cy="124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bdélník 29"/>
          <p:cNvSpPr/>
          <p:nvPr/>
        </p:nvSpPr>
        <p:spPr>
          <a:xfrm>
            <a:off x="971600" y="2924944"/>
            <a:ext cx="468052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Higher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professional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school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3779912" y="3212976"/>
            <a:ext cx="352839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practically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oriented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3635896" y="3501008"/>
            <a:ext cx="352839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prepare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students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3131840" y="3789040"/>
            <a:ext cx="367240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3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years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539552" y="4149080"/>
            <a:ext cx="4824536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University </a:t>
            </a:r>
            <a:r>
              <a:rPr lang="cs-CZ" b="1" i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r>
              <a:rPr lang="cs-CZ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2987824" y="4509120"/>
            <a:ext cx="540060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bachelor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study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programme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3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years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)  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2987824" y="4797152"/>
            <a:ext cx="5976664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after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master study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programme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2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years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2627784" y="5085184"/>
            <a:ext cx="604867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after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doctoral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programme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3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years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2411760" y="5517232"/>
            <a:ext cx="604867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Public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universities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are FREE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while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!!!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2339752" y="5877272"/>
            <a:ext cx="612068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Private</a:t>
            </a:r>
            <a:r>
              <a:rPr lang="cs-CZ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universities</a:t>
            </a:r>
            <a:r>
              <a:rPr lang="cs-CZ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are </a:t>
            </a:r>
            <a:r>
              <a:rPr lang="cs-CZ" b="1" i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with</a:t>
            </a:r>
            <a:r>
              <a:rPr lang="cs-CZ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school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fee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188640"/>
            <a:ext cx="3168352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THANK </a:t>
            </a:r>
            <a:endParaRPr lang="cs-CZ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835696" y="188640"/>
            <a:ext cx="3312368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YOU</a:t>
            </a:r>
            <a:endParaRPr lang="cs-CZ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83568" y="2348880"/>
            <a:ext cx="3168352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endParaRPr lang="cs-CZ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572000" y="1412776"/>
            <a:ext cx="4320480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ATTENTION</a:t>
            </a:r>
            <a:endParaRPr lang="cs-CZ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2627784" y="908720"/>
            <a:ext cx="0" cy="180000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>
            <a:off x="2483768" y="908720"/>
            <a:ext cx="0" cy="360000"/>
          </a:xfrm>
          <a:prstGeom prst="line">
            <a:avLst/>
          </a:prstGeom>
          <a:ln w="6350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2339752" y="908720"/>
            <a:ext cx="0" cy="540000"/>
          </a:xfrm>
          <a:prstGeom prst="line">
            <a:avLst/>
          </a:prstGeom>
          <a:ln w="635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2195736" y="908720"/>
            <a:ext cx="0" cy="720000"/>
          </a:xfrm>
          <a:prstGeom prst="line">
            <a:avLst/>
          </a:prstGeom>
          <a:ln w="635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2051720" y="908720"/>
            <a:ext cx="0" cy="900000"/>
          </a:xfrm>
          <a:prstGeom prst="line">
            <a:avLst/>
          </a:prstGeom>
          <a:ln w="63500"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1907704" y="908720"/>
            <a:ext cx="0" cy="108000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1763688" y="908720"/>
            <a:ext cx="0" cy="126000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>
            <a:off x="1619672" y="908720"/>
            <a:ext cx="0" cy="144000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>
            <a:off x="1475656" y="908720"/>
            <a:ext cx="0" cy="162000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>
            <a:off x="1331640" y="908720"/>
            <a:ext cx="0" cy="1800000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1187624" y="908720"/>
            <a:ext cx="0" cy="1980000"/>
          </a:xfrm>
          <a:prstGeom prst="line">
            <a:avLst/>
          </a:prstGeom>
          <a:ln w="635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>
            <a:off x="1043608" y="908720"/>
            <a:ext cx="0" cy="2160000"/>
          </a:xfrm>
          <a:prstGeom prst="line">
            <a:avLst/>
          </a:prstGeom>
          <a:ln w="635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>
            <a:off x="899592" y="908720"/>
            <a:ext cx="0" cy="2340000"/>
          </a:xfrm>
          <a:prstGeom prst="line">
            <a:avLst/>
          </a:prstGeom>
          <a:ln w="66675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/>
          <p:nvPr/>
        </p:nvCxnSpPr>
        <p:spPr>
          <a:xfrm>
            <a:off x="755576" y="908720"/>
            <a:ext cx="0" cy="252000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/>
          <p:nvPr/>
        </p:nvCxnSpPr>
        <p:spPr>
          <a:xfrm>
            <a:off x="611560" y="908720"/>
            <a:ext cx="0" cy="270000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>
            <a:off x="4139952" y="908720"/>
            <a:ext cx="0" cy="180000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čára 27"/>
          <p:cNvCxnSpPr/>
          <p:nvPr/>
        </p:nvCxnSpPr>
        <p:spPr>
          <a:xfrm>
            <a:off x="3995936" y="908720"/>
            <a:ext cx="0" cy="360000"/>
          </a:xfrm>
          <a:prstGeom prst="line">
            <a:avLst/>
          </a:prstGeom>
          <a:ln w="6350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/>
          <p:nvPr/>
        </p:nvCxnSpPr>
        <p:spPr>
          <a:xfrm>
            <a:off x="3851920" y="908720"/>
            <a:ext cx="0" cy="540000"/>
          </a:xfrm>
          <a:prstGeom prst="line">
            <a:avLst/>
          </a:prstGeom>
          <a:ln w="635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/>
          <p:nvPr/>
        </p:nvCxnSpPr>
        <p:spPr>
          <a:xfrm>
            <a:off x="3707904" y="908720"/>
            <a:ext cx="0" cy="720000"/>
          </a:xfrm>
          <a:prstGeom prst="line">
            <a:avLst/>
          </a:prstGeom>
          <a:ln w="635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>
            <a:off x="3563888" y="908720"/>
            <a:ext cx="0" cy="900000"/>
          </a:xfrm>
          <a:prstGeom prst="line">
            <a:avLst/>
          </a:prstGeom>
          <a:ln w="63500"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/>
          <p:nvPr/>
        </p:nvCxnSpPr>
        <p:spPr>
          <a:xfrm>
            <a:off x="3419872" y="908720"/>
            <a:ext cx="0" cy="108000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/>
          <p:nvPr/>
        </p:nvCxnSpPr>
        <p:spPr>
          <a:xfrm>
            <a:off x="3275856" y="908720"/>
            <a:ext cx="0" cy="126000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čára 33"/>
          <p:cNvCxnSpPr/>
          <p:nvPr/>
        </p:nvCxnSpPr>
        <p:spPr>
          <a:xfrm>
            <a:off x="3131840" y="908720"/>
            <a:ext cx="0" cy="144000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/>
          <p:nvPr/>
        </p:nvCxnSpPr>
        <p:spPr>
          <a:xfrm>
            <a:off x="2987824" y="908720"/>
            <a:ext cx="0" cy="162000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bdélník 45"/>
          <p:cNvSpPr/>
          <p:nvPr/>
        </p:nvSpPr>
        <p:spPr>
          <a:xfrm>
            <a:off x="2339752" y="2564904"/>
            <a:ext cx="3168352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YOUR</a:t>
            </a:r>
            <a:endParaRPr lang="cs-CZ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9" name="Přímá spojovací čára 58"/>
          <p:cNvCxnSpPr/>
          <p:nvPr/>
        </p:nvCxnSpPr>
        <p:spPr>
          <a:xfrm flipH="1">
            <a:off x="8460432" y="2132856"/>
            <a:ext cx="0" cy="180000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ovací čára 59"/>
          <p:cNvCxnSpPr/>
          <p:nvPr/>
        </p:nvCxnSpPr>
        <p:spPr>
          <a:xfrm>
            <a:off x="8316416" y="2132856"/>
            <a:ext cx="0" cy="360000"/>
          </a:xfrm>
          <a:prstGeom prst="line">
            <a:avLst/>
          </a:prstGeom>
          <a:ln w="6350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čára 60"/>
          <p:cNvCxnSpPr/>
          <p:nvPr/>
        </p:nvCxnSpPr>
        <p:spPr>
          <a:xfrm>
            <a:off x="8172400" y="2132856"/>
            <a:ext cx="0" cy="540000"/>
          </a:xfrm>
          <a:prstGeom prst="line">
            <a:avLst/>
          </a:prstGeom>
          <a:ln w="635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ovací čára 61"/>
          <p:cNvCxnSpPr/>
          <p:nvPr/>
        </p:nvCxnSpPr>
        <p:spPr>
          <a:xfrm>
            <a:off x="8028384" y="2132856"/>
            <a:ext cx="0" cy="720000"/>
          </a:xfrm>
          <a:prstGeom prst="line">
            <a:avLst/>
          </a:prstGeom>
          <a:ln w="635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ovací čára 62"/>
          <p:cNvCxnSpPr/>
          <p:nvPr/>
        </p:nvCxnSpPr>
        <p:spPr>
          <a:xfrm>
            <a:off x="7884368" y="2132856"/>
            <a:ext cx="0" cy="900000"/>
          </a:xfrm>
          <a:prstGeom prst="line">
            <a:avLst/>
          </a:prstGeom>
          <a:ln w="63500"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ovací čára 63"/>
          <p:cNvCxnSpPr/>
          <p:nvPr/>
        </p:nvCxnSpPr>
        <p:spPr>
          <a:xfrm>
            <a:off x="7740352" y="2132856"/>
            <a:ext cx="0" cy="108000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ovací čára 64"/>
          <p:cNvCxnSpPr/>
          <p:nvPr/>
        </p:nvCxnSpPr>
        <p:spPr>
          <a:xfrm>
            <a:off x="7596336" y="2132856"/>
            <a:ext cx="0" cy="126000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ovací čára 65"/>
          <p:cNvCxnSpPr/>
          <p:nvPr/>
        </p:nvCxnSpPr>
        <p:spPr>
          <a:xfrm>
            <a:off x="7452320" y="2132856"/>
            <a:ext cx="0" cy="144000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ovací čára 66"/>
          <p:cNvCxnSpPr/>
          <p:nvPr/>
        </p:nvCxnSpPr>
        <p:spPr>
          <a:xfrm>
            <a:off x="7308304" y="2132856"/>
            <a:ext cx="0" cy="162000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ovací čára 67"/>
          <p:cNvCxnSpPr/>
          <p:nvPr/>
        </p:nvCxnSpPr>
        <p:spPr>
          <a:xfrm>
            <a:off x="7164288" y="2132856"/>
            <a:ext cx="0" cy="1800000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ovací čára 68"/>
          <p:cNvCxnSpPr/>
          <p:nvPr/>
        </p:nvCxnSpPr>
        <p:spPr>
          <a:xfrm>
            <a:off x="7020272" y="2132856"/>
            <a:ext cx="0" cy="1980000"/>
          </a:xfrm>
          <a:prstGeom prst="line">
            <a:avLst/>
          </a:prstGeom>
          <a:ln w="635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ovací čára 69"/>
          <p:cNvCxnSpPr/>
          <p:nvPr/>
        </p:nvCxnSpPr>
        <p:spPr>
          <a:xfrm>
            <a:off x="6876256" y="2132856"/>
            <a:ext cx="0" cy="2160000"/>
          </a:xfrm>
          <a:prstGeom prst="line">
            <a:avLst/>
          </a:prstGeom>
          <a:ln w="635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ovací čára 70"/>
          <p:cNvCxnSpPr/>
          <p:nvPr/>
        </p:nvCxnSpPr>
        <p:spPr>
          <a:xfrm>
            <a:off x="6732240" y="2132856"/>
            <a:ext cx="0" cy="2340000"/>
          </a:xfrm>
          <a:prstGeom prst="line">
            <a:avLst/>
          </a:prstGeom>
          <a:ln w="66675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ovací čára 71"/>
          <p:cNvCxnSpPr/>
          <p:nvPr/>
        </p:nvCxnSpPr>
        <p:spPr>
          <a:xfrm>
            <a:off x="6588224" y="2132856"/>
            <a:ext cx="0" cy="252000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ovací čára 72"/>
          <p:cNvCxnSpPr/>
          <p:nvPr/>
        </p:nvCxnSpPr>
        <p:spPr>
          <a:xfrm>
            <a:off x="6444208" y="2132856"/>
            <a:ext cx="0" cy="270000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ovací čára 73"/>
          <p:cNvCxnSpPr/>
          <p:nvPr/>
        </p:nvCxnSpPr>
        <p:spPr>
          <a:xfrm>
            <a:off x="6300192" y="2132856"/>
            <a:ext cx="0" cy="2880320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ovací čára 77"/>
          <p:cNvCxnSpPr/>
          <p:nvPr/>
        </p:nvCxnSpPr>
        <p:spPr>
          <a:xfrm>
            <a:off x="6156176" y="2132856"/>
            <a:ext cx="0" cy="3024336"/>
          </a:xfrm>
          <a:prstGeom prst="line">
            <a:avLst/>
          </a:prstGeom>
          <a:ln w="6350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ovací čára 79"/>
          <p:cNvCxnSpPr/>
          <p:nvPr/>
        </p:nvCxnSpPr>
        <p:spPr>
          <a:xfrm>
            <a:off x="6012160" y="2132856"/>
            <a:ext cx="0" cy="3240360"/>
          </a:xfrm>
          <a:prstGeom prst="line">
            <a:avLst/>
          </a:prstGeom>
          <a:ln w="635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ovací čára 81"/>
          <p:cNvCxnSpPr/>
          <p:nvPr/>
        </p:nvCxnSpPr>
        <p:spPr>
          <a:xfrm>
            <a:off x="5868144" y="2132856"/>
            <a:ext cx="0" cy="3420000"/>
          </a:xfrm>
          <a:prstGeom prst="line">
            <a:avLst/>
          </a:prstGeom>
          <a:ln w="635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ovací čára 83"/>
          <p:cNvCxnSpPr/>
          <p:nvPr/>
        </p:nvCxnSpPr>
        <p:spPr>
          <a:xfrm>
            <a:off x="5724128" y="2132856"/>
            <a:ext cx="0" cy="3600000"/>
          </a:xfrm>
          <a:prstGeom prst="line">
            <a:avLst/>
          </a:prstGeom>
          <a:ln w="63500"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ovací čára 84"/>
          <p:cNvCxnSpPr/>
          <p:nvPr/>
        </p:nvCxnSpPr>
        <p:spPr>
          <a:xfrm>
            <a:off x="5580112" y="2132856"/>
            <a:ext cx="0" cy="378000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Přímá spojovací čára 85"/>
          <p:cNvCxnSpPr/>
          <p:nvPr/>
        </p:nvCxnSpPr>
        <p:spPr>
          <a:xfrm>
            <a:off x="5436096" y="2132856"/>
            <a:ext cx="0" cy="396000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Přímá spojovací čára 87"/>
          <p:cNvCxnSpPr/>
          <p:nvPr/>
        </p:nvCxnSpPr>
        <p:spPr>
          <a:xfrm>
            <a:off x="5292080" y="2132856"/>
            <a:ext cx="0" cy="414000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Přímá spojovací čára 88"/>
          <p:cNvCxnSpPr/>
          <p:nvPr/>
        </p:nvCxnSpPr>
        <p:spPr>
          <a:xfrm>
            <a:off x="5148064" y="2132856"/>
            <a:ext cx="0" cy="432000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Přímá spojovací čára 89"/>
          <p:cNvCxnSpPr/>
          <p:nvPr/>
        </p:nvCxnSpPr>
        <p:spPr>
          <a:xfrm>
            <a:off x="5004048" y="2132856"/>
            <a:ext cx="0" cy="4500000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Přímá spojovací čára 90"/>
          <p:cNvCxnSpPr/>
          <p:nvPr/>
        </p:nvCxnSpPr>
        <p:spPr>
          <a:xfrm>
            <a:off x="2843808" y="3068960"/>
            <a:ext cx="0" cy="180000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Přímá spojovací čára 91"/>
          <p:cNvCxnSpPr/>
          <p:nvPr/>
        </p:nvCxnSpPr>
        <p:spPr>
          <a:xfrm>
            <a:off x="2699792" y="3068960"/>
            <a:ext cx="0" cy="360000"/>
          </a:xfrm>
          <a:prstGeom prst="line">
            <a:avLst/>
          </a:prstGeom>
          <a:ln w="6350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Přímá spojovací čára 92"/>
          <p:cNvCxnSpPr/>
          <p:nvPr/>
        </p:nvCxnSpPr>
        <p:spPr>
          <a:xfrm>
            <a:off x="2555776" y="3068960"/>
            <a:ext cx="0" cy="540000"/>
          </a:xfrm>
          <a:prstGeom prst="line">
            <a:avLst/>
          </a:prstGeom>
          <a:ln w="635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Přímá spojovací čára 93"/>
          <p:cNvCxnSpPr/>
          <p:nvPr/>
        </p:nvCxnSpPr>
        <p:spPr>
          <a:xfrm>
            <a:off x="2411760" y="3068960"/>
            <a:ext cx="0" cy="720000"/>
          </a:xfrm>
          <a:prstGeom prst="line">
            <a:avLst/>
          </a:prstGeom>
          <a:ln w="635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Přímá spojovací čára 94"/>
          <p:cNvCxnSpPr/>
          <p:nvPr/>
        </p:nvCxnSpPr>
        <p:spPr>
          <a:xfrm>
            <a:off x="2267744" y="3068960"/>
            <a:ext cx="0" cy="900000"/>
          </a:xfrm>
          <a:prstGeom prst="line">
            <a:avLst/>
          </a:prstGeom>
          <a:ln w="63500"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Přímá spojovací čára 95"/>
          <p:cNvCxnSpPr/>
          <p:nvPr/>
        </p:nvCxnSpPr>
        <p:spPr>
          <a:xfrm>
            <a:off x="2123728" y="3068960"/>
            <a:ext cx="0" cy="108000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Přímá spojovací čára 96"/>
          <p:cNvCxnSpPr/>
          <p:nvPr/>
        </p:nvCxnSpPr>
        <p:spPr>
          <a:xfrm>
            <a:off x="1979712" y="3068960"/>
            <a:ext cx="0" cy="126000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ovací čára 97"/>
          <p:cNvCxnSpPr/>
          <p:nvPr/>
        </p:nvCxnSpPr>
        <p:spPr>
          <a:xfrm>
            <a:off x="1835696" y="3068960"/>
            <a:ext cx="0" cy="144000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Přímá spojovací čára 98"/>
          <p:cNvCxnSpPr/>
          <p:nvPr/>
        </p:nvCxnSpPr>
        <p:spPr>
          <a:xfrm>
            <a:off x="1691680" y="3068960"/>
            <a:ext cx="0" cy="162000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Přímá spojovací čára 99"/>
          <p:cNvCxnSpPr/>
          <p:nvPr/>
        </p:nvCxnSpPr>
        <p:spPr>
          <a:xfrm>
            <a:off x="4788024" y="3284984"/>
            <a:ext cx="0" cy="180000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Přímá spojovací čára 100"/>
          <p:cNvCxnSpPr/>
          <p:nvPr/>
        </p:nvCxnSpPr>
        <p:spPr>
          <a:xfrm>
            <a:off x="4644008" y="3284984"/>
            <a:ext cx="0" cy="360000"/>
          </a:xfrm>
          <a:prstGeom prst="line">
            <a:avLst/>
          </a:prstGeom>
          <a:ln w="6350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Přímá spojovací čára 101"/>
          <p:cNvCxnSpPr/>
          <p:nvPr/>
        </p:nvCxnSpPr>
        <p:spPr>
          <a:xfrm>
            <a:off x="4499992" y="3284984"/>
            <a:ext cx="0" cy="540000"/>
          </a:xfrm>
          <a:prstGeom prst="line">
            <a:avLst/>
          </a:prstGeom>
          <a:ln w="635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Přímá spojovací čára 102"/>
          <p:cNvCxnSpPr/>
          <p:nvPr/>
        </p:nvCxnSpPr>
        <p:spPr>
          <a:xfrm>
            <a:off x="4355976" y="3284984"/>
            <a:ext cx="0" cy="720000"/>
          </a:xfrm>
          <a:prstGeom prst="line">
            <a:avLst/>
          </a:prstGeom>
          <a:ln w="635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Přímá spojovací čára 103"/>
          <p:cNvCxnSpPr/>
          <p:nvPr/>
        </p:nvCxnSpPr>
        <p:spPr>
          <a:xfrm>
            <a:off x="4211960" y="3284984"/>
            <a:ext cx="0" cy="900000"/>
          </a:xfrm>
          <a:prstGeom prst="line">
            <a:avLst/>
          </a:prstGeom>
          <a:ln w="63500"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Přímá spojovací čára 104"/>
          <p:cNvCxnSpPr/>
          <p:nvPr/>
        </p:nvCxnSpPr>
        <p:spPr>
          <a:xfrm>
            <a:off x="4067944" y="3284984"/>
            <a:ext cx="0" cy="108000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Přímá spojovací čára 105"/>
          <p:cNvCxnSpPr/>
          <p:nvPr/>
        </p:nvCxnSpPr>
        <p:spPr>
          <a:xfrm>
            <a:off x="3923928" y="3284984"/>
            <a:ext cx="0" cy="126000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Přímá spojovací čára 106"/>
          <p:cNvCxnSpPr/>
          <p:nvPr/>
        </p:nvCxnSpPr>
        <p:spPr>
          <a:xfrm>
            <a:off x="3779912" y="3284984"/>
            <a:ext cx="0" cy="144000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Přímá spojovací čára 107"/>
          <p:cNvCxnSpPr/>
          <p:nvPr/>
        </p:nvCxnSpPr>
        <p:spPr>
          <a:xfrm>
            <a:off x="3635896" y="3284984"/>
            <a:ext cx="0" cy="162000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Přímá spojovací čára 108"/>
          <p:cNvCxnSpPr/>
          <p:nvPr/>
        </p:nvCxnSpPr>
        <p:spPr>
          <a:xfrm>
            <a:off x="3491880" y="3284984"/>
            <a:ext cx="0" cy="1800000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Přímá spojovací čára 109"/>
          <p:cNvCxnSpPr/>
          <p:nvPr/>
        </p:nvCxnSpPr>
        <p:spPr>
          <a:xfrm>
            <a:off x="3347864" y="3284984"/>
            <a:ext cx="0" cy="1980000"/>
          </a:xfrm>
          <a:prstGeom prst="line">
            <a:avLst/>
          </a:prstGeom>
          <a:ln w="635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Přímá spojovací čára 110"/>
          <p:cNvCxnSpPr/>
          <p:nvPr/>
        </p:nvCxnSpPr>
        <p:spPr>
          <a:xfrm>
            <a:off x="3203848" y="3284984"/>
            <a:ext cx="0" cy="2160000"/>
          </a:xfrm>
          <a:prstGeom prst="line">
            <a:avLst/>
          </a:prstGeom>
          <a:ln w="635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92696"/>
            <a:ext cx="4572000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CONTENT</a:t>
            </a:r>
            <a:endParaRPr lang="cs-CZ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" name="Přímá spojovací čára 4"/>
          <p:cNvCxnSpPr>
            <a:cxnSpLocks/>
          </p:cNvCxnSpPr>
          <p:nvPr/>
        </p:nvCxnSpPr>
        <p:spPr>
          <a:xfrm>
            <a:off x="899592" y="1412776"/>
            <a:ext cx="0" cy="3600000"/>
          </a:xfrm>
          <a:prstGeom prst="line">
            <a:avLst/>
          </a:prstGeom>
          <a:ln w="635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6"/>
          <p:cNvCxnSpPr/>
          <p:nvPr/>
        </p:nvCxnSpPr>
        <p:spPr>
          <a:xfrm>
            <a:off x="1043608" y="1412776"/>
            <a:ext cx="0" cy="3420000"/>
          </a:xfrm>
          <a:prstGeom prst="line">
            <a:avLst/>
          </a:prstGeom>
          <a:ln w="6350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>
            <a:off x="1187624" y="1412776"/>
            <a:ext cx="0" cy="3240000"/>
          </a:xfrm>
          <a:prstGeom prst="line">
            <a:avLst/>
          </a:prstGeom>
          <a:ln w="63500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1331640" y="1412776"/>
            <a:ext cx="0" cy="3060000"/>
          </a:xfrm>
          <a:prstGeom prst="line">
            <a:avLst/>
          </a:prstGeom>
          <a:ln w="6350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1475656" y="1412776"/>
            <a:ext cx="0" cy="2880000"/>
          </a:xfrm>
          <a:prstGeom prst="line">
            <a:avLst/>
          </a:prstGeom>
          <a:ln w="635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1619672" y="1412776"/>
            <a:ext cx="0" cy="270000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1763688" y="1412776"/>
            <a:ext cx="0" cy="252000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1907704" y="1412776"/>
            <a:ext cx="0" cy="234000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2051720" y="1412776"/>
            <a:ext cx="0" cy="216000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>
            <a:off x="2195736" y="1412776"/>
            <a:ext cx="0" cy="1980000"/>
          </a:xfrm>
          <a:prstGeom prst="line">
            <a:avLst/>
          </a:prstGeom>
          <a:ln w="66675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2339752" y="1412776"/>
            <a:ext cx="0" cy="1800000"/>
          </a:xfrm>
          <a:prstGeom prst="line">
            <a:avLst/>
          </a:prstGeom>
          <a:ln w="635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>
            <a:off x="2483768" y="1412776"/>
            <a:ext cx="0" cy="1620000"/>
          </a:xfrm>
          <a:prstGeom prst="line">
            <a:avLst/>
          </a:prstGeom>
          <a:ln w="635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>
            <a:off x="2627784" y="1412776"/>
            <a:ext cx="0" cy="1440000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2771800" y="1412776"/>
            <a:ext cx="0" cy="126000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>
            <a:off x="2915816" y="1412776"/>
            <a:ext cx="0" cy="108000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>
            <a:off x="3059832" y="1412776"/>
            <a:ext cx="0" cy="90000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/>
          <p:nvPr/>
        </p:nvCxnSpPr>
        <p:spPr>
          <a:xfrm>
            <a:off x="3203848" y="1412776"/>
            <a:ext cx="0" cy="72000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/>
          <p:nvPr/>
        </p:nvCxnSpPr>
        <p:spPr>
          <a:xfrm>
            <a:off x="3347864" y="1412776"/>
            <a:ext cx="0" cy="540000"/>
          </a:xfrm>
          <a:prstGeom prst="line">
            <a:avLst/>
          </a:prstGeom>
          <a:ln w="63500"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>
            <a:off x="3491880" y="1412776"/>
            <a:ext cx="0" cy="360000"/>
          </a:xfrm>
          <a:prstGeom prst="line">
            <a:avLst/>
          </a:prstGeom>
          <a:ln w="635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čára 25"/>
          <p:cNvCxnSpPr/>
          <p:nvPr/>
        </p:nvCxnSpPr>
        <p:spPr>
          <a:xfrm>
            <a:off x="3635896" y="1412776"/>
            <a:ext cx="0" cy="180000"/>
          </a:xfrm>
          <a:prstGeom prst="line">
            <a:avLst/>
          </a:prstGeom>
          <a:ln w="635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délník 26"/>
          <p:cNvSpPr/>
          <p:nvPr/>
        </p:nvSpPr>
        <p:spPr>
          <a:xfrm>
            <a:off x="3419872" y="2132856"/>
            <a:ext cx="4572000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r>
              <a:rPr lang="cs-CZ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cs-CZ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cs-CZ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United</a:t>
            </a:r>
            <a:r>
              <a:rPr lang="cs-CZ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States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1835696" y="3861048"/>
            <a:ext cx="5040560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r>
              <a:rPr lang="cs-CZ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cs-CZ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cs-CZ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Czech</a:t>
            </a:r>
            <a:r>
              <a:rPr lang="cs-CZ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Republic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2123728" y="2996952"/>
            <a:ext cx="5040560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r>
              <a:rPr lang="cs-CZ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in Great </a:t>
            </a:r>
            <a:r>
              <a:rPr lang="cs-CZ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Britain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2987824" y="2564904"/>
            <a:ext cx="2304256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What</a:t>
            </a:r>
            <a:r>
              <a:rPr lang="cs-CZ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cs-CZ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it</a:t>
            </a:r>
            <a:r>
              <a:rPr lang="cs-CZ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… ?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Obdélník 44"/>
          <p:cNvSpPr/>
          <p:nvPr/>
        </p:nvSpPr>
        <p:spPr>
          <a:xfrm>
            <a:off x="1979712" y="3429000"/>
            <a:ext cx="2016224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Photos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Obdélník 46"/>
          <p:cNvSpPr/>
          <p:nvPr/>
        </p:nvSpPr>
        <p:spPr>
          <a:xfrm>
            <a:off x="2267744" y="6309320"/>
            <a:ext cx="1368152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3 </a:t>
            </a:r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from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25</a:t>
            </a:r>
            <a:endParaRPr lang="cs-CZ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" name="Obdélník 47"/>
          <p:cNvSpPr/>
          <p:nvPr/>
        </p:nvSpPr>
        <p:spPr>
          <a:xfrm>
            <a:off x="3635896" y="6309320"/>
            <a:ext cx="5508104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Followed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by: E. in USA </a:t>
            </a:r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question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you</a:t>
            </a:r>
            <a:endParaRPr lang="cs-CZ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9" name="Přímá spojovací čára 48"/>
          <p:cNvCxnSpPr/>
          <p:nvPr/>
        </p:nvCxnSpPr>
        <p:spPr>
          <a:xfrm>
            <a:off x="3851920" y="6309320"/>
            <a:ext cx="5040560" cy="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ovací čára 53"/>
          <p:cNvCxnSpPr/>
          <p:nvPr/>
        </p:nvCxnSpPr>
        <p:spPr>
          <a:xfrm flipV="1">
            <a:off x="2411760" y="6309320"/>
            <a:ext cx="1080120" cy="360"/>
          </a:xfrm>
          <a:prstGeom prst="line">
            <a:avLst/>
          </a:prstGeom>
          <a:ln w="63500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32656"/>
            <a:ext cx="16589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-252536" y="476672"/>
            <a:ext cx="482453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endParaRPr lang="cs-CZ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619672" y="1052736"/>
            <a:ext cx="6624736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cs-CZ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cs-CZ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United</a:t>
            </a:r>
            <a:r>
              <a:rPr lang="cs-CZ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States</a:t>
            </a:r>
            <a:endParaRPr lang="cs-CZ" sz="32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2555776" y="1196752"/>
            <a:ext cx="0" cy="360040"/>
          </a:xfrm>
          <a:prstGeom prst="line">
            <a:avLst/>
          </a:prstGeom>
          <a:ln w="635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2411760" y="1196752"/>
            <a:ext cx="0" cy="540000"/>
          </a:xfrm>
          <a:prstGeom prst="line">
            <a:avLst/>
          </a:prstGeom>
          <a:ln w="635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>
            <a:off x="2267744" y="1196752"/>
            <a:ext cx="0" cy="720000"/>
          </a:xfrm>
          <a:prstGeom prst="line">
            <a:avLst/>
          </a:prstGeom>
          <a:ln w="63500"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2123728" y="1196752"/>
            <a:ext cx="0" cy="90000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>
            <a:off x="1979712" y="1196752"/>
            <a:ext cx="0" cy="108000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>
            <a:off x="1835696" y="1196752"/>
            <a:ext cx="0" cy="126000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1691680" y="1196752"/>
            <a:ext cx="0" cy="144000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>
            <a:off x="1547664" y="1196752"/>
            <a:ext cx="0" cy="1620000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>
            <a:off x="1403648" y="1196752"/>
            <a:ext cx="0" cy="1800000"/>
          </a:xfrm>
          <a:prstGeom prst="line">
            <a:avLst/>
          </a:prstGeom>
          <a:ln w="635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/>
          <p:nvPr/>
        </p:nvCxnSpPr>
        <p:spPr>
          <a:xfrm>
            <a:off x="1259632" y="1196752"/>
            <a:ext cx="0" cy="1980000"/>
          </a:xfrm>
          <a:prstGeom prst="line">
            <a:avLst/>
          </a:prstGeom>
          <a:ln w="635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/>
          <p:nvPr/>
        </p:nvCxnSpPr>
        <p:spPr>
          <a:xfrm>
            <a:off x="1115616" y="1196752"/>
            <a:ext cx="0" cy="2160000"/>
          </a:xfrm>
          <a:prstGeom prst="line">
            <a:avLst/>
          </a:prstGeom>
          <a:ln w="66675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>
            <a:off x="971600" y="1196752"/>
            <a:ext cx="0" cy="234000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čára 25"/>
          <p:cNvCxnSpPr/>
          <p:nvPr/>
        </p:nvCxnSpPr>
        <p:spPr>
          <a:xfrm>
            <a:off x="827584" y="1196752"/>
            <a:ext cx="0" cy="252000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/>
          <p:nvPr/>
        </p:nvCxnSpPr>
        <p:spPr>
          <a:xfrm>
            <a:off x="683568" y="1196752"/>
            <a:ext cx="0" cy="270000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čára 27"/>
          <p:cNvCxnSpPr/>
          <p:nvPr/>
        </p:nvCxnSpPr>
        <p:spPr>
          <a:xfrm>
            <a:off x="539552" y="1196752"/>
            <a:ext cx="0" cy="288000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/>
          <p:nvPr/>
        </p:nvCxnSpPr>
        <p:spPr>
          <a:xfrm>
            <a:off x="395536" y="1196752"/>
            <a:ext cx="0" cy="3060000"/>
          </a:xfrm>
          <a:prstGeom prst="line">
            <a:avLst/>
          </a:prstGeom>
          <a:ln w="635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délník 29"/>
          <p:cNvSpPr/>
          <p:nvPr/>
        </p:nvSpPr>
        <p:spPr>
          <a:xfrm>
            <a:off x="1835696" y="2348880"/>
            <a:ext cx="5112568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general</a:t>
            </a:r>
            <a:endParaRPr lang="cs-CZ" sz="2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1835696" y="2780928"/>
            <a:ext cx="504056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Preschool</a:t>
            </a: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endParaRPr lang="cs-CZ" sz="2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2267744" y="3212976"/>
            <a:ext cx="648072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Elementary</a:t>
            </a: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secondary</a:t>
            </a: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school</a:t>
            </a:r>
            <a:endParaRPr lang="cs-CZ" sz="2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1907704" y="3645024"/>
            <a:ext cx="648072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Junior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senior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high</a:t>
            </a: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school</a:t>
            </a:r>
            <a:endParaRPr lang="cs-CZ" sz="2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1331640" y="4077072"/>
            <a:ext cx="640871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College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University</a:t>
            </a:r>
            <a:endParaRPr lang="cs-CZ" sz="2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013176"/>
            <a:ext cx="1566093" cy="158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5013176"/>
            <a:ext cx="1240532" cy="156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9" y="4581128"/>
            <a:ext cx="165618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725144"/>
            <a:ext cx="18002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55730" y="4221088"/>
            <a:ext cx="18002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Zahnutá šipka nahoru 34"/>
          <p:cNvSpPr/>
          <p:nvPr/>
        </p:nvSpPr>
        <p:spPr>
          <a:xfrm flipV="1">
            <a:off x="1043608" y="4509120"/>
            <a:ext cx="1440160" cy="432048"/>
          </a:xfrm>
          <a:prstGeom prst="curvedUp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6" name="Zahnutá šipka nahoru 35"/>
          <p:cNvSpPr/>
          <p:nvPr/>
        </p:nvSpPr>
        <p:spPr>
          <a:xfrm>
            <a:off x="2771800" y="6021288"/>
            <a:ext cx="1440160" cy="548680"/>
          </a:xfrm>
          <a:prstGeom prst="curvedUp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7" name="Zahnutá šipka nahoru 36"/>
          <p:cNvSpPr/>
          <p:nvPr/>
        </p:nvSpPr>
        <p:spPr>
          <a:xfrm flipV="1">
            <a:off x="4932040" y="4581128"/>
            <a:ext cx="504056" cy="288032"/>
          </a:xfrm>
          <a:prstGeom prst="curvedUp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8" name="Zahnutá šipka nahoru 37"/>
          <p:cNvSpPr/>
          <p:nvPr/>
        </p:nvSpPr>
        <p:spPr>
          <a:xfrm rot="21090991" flipV="1">
            <a:off x="6322807" y="4287495"/>
            <a:ext cx="1800200" cy="568027"/>
          </a:xfrm>
          <a:prstGeom prst="curvedUp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3995936" y="6309320"/>
            <a:ext cx="1368152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 </a:t>
            </a:r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from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25</a:t>
            </a:r>
            <a:endParaRPr lang="cs-CZ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Obdélník 44"/>
          <p:cNvSpPr/>
          <p:nvPr/>
        </p:nvSpPr>
        <p:spPr>
          <a:xfrm>
            <a:off x="4860032" y="6309320"/>
            <a:ext cx="4752528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Followed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by: </a:t>
            </a:r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question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you</a:t>
            </a:r>
            <a:endParaRPr lang="cs-CZ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6" name="Přímá spojovací čára 45"/>
          <p:cNvCxnSpPr/>
          <p:nvPr/>
        </p:nvCxnSpPr>
        <p:spPr>
          <a:xfrm flipH="1">
            <a:off x="4139952" y="6309320"/>
            <a:ext cx="1080120" cy="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čára 49"/>
          <p:cNvCxnSpPr/>
          <p:nvPr/>
        </p:nvCxnSpPr>
        <p:spPr>
          <a:xfrm flipH="1">
            <a:off x="5508104" y="6309320"/>
            <a:ext cx="3456384" cy="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Přímá spojovací čára 36"/>
          <p:cNvCxnSpPr>
            <a:cxnSpLocks/>
          </p:cNvCxnSpPr>
          <p:nvPr/>
        </p:nvCxnSpPr>
        <p:spPr>
          <a:xfrm>
            <a:off x="179512" y="188640"/>
            <a:ext cx="0" cy="6480720"/>
          </a:xfrm>
          <a:prstGeom prst="line">
            <a:avLst/>
          </a:prstGeom>
          <a:ln w="635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čára 39"/>
          <p:cNvCxnSpPr/>
          <p:nvPr/>
        </p:nvCxnSpPr>
        <p:spPr>
          <a:xfrm>
            <a:off x="323528" y="188640"/>
            <a:ext cx="0" cy="6480720"/>
          </a:xfrm>
          <a:prstGeom prst="line">
            <a:avLst/>
          </a:prstGeom>
          <a:ln w="6350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čára 41"/>
          <p:cNvCxnSpPr/>
          <p:nvPr/>
        </p:nvCxnSpPr>
        <p:spPr>
          <a:xfrm>
            <a:off x="467544" y="188640"/>
            <a:ext cx="0" cy="6480720"/>
          </a:xfrm>
          <a:prstGeom prst="line">
            <a:avLst/>
          </a:prstGeom>
          <a:ln w="63500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ovací čára 44"/>
          <p:cNvCxnSpPr/>
          <p:nvPr/>
        </p:nvCxnSpPr>
        <p:spPr>
          <a:xfrm>
            <a:off x="611560" y="188640"/>
            <a:ext cx="0" cy="6480720"/>
          </a:xfrm>
          <a:prstGeom prst="line">
            <a:avLst/>
          </a:prstGeom>
          <a:ln w="6350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čára 46"/>
          <p:cNvCxnSpPr/>
          <p:nvPr/>
        </p:nvCxnSpPr>
        <p:spPr>
          <a:xfrm>
            <a:off x="755576" y="188640"/>
            <a:ext cx="0" cy="6480720"/>
          </a:xfrm>
          <a:prstGeom prst="line">
            <a:avLst/>
          </a:prstGeom>
          <a:ln w="635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čára 49"/>
          <p:cNvCxnSpPr/>
          <p:nvPr/>
        </p:nvCxnSpPr>
        <p:spPr>
          <a:xfrm>
            <a:off x="899592" y="2420888"/>
            <a:ext cx="0" cy="4248472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ovací čára 51"/>
          <p:cNvCxnSpPr/>
          <p:nvPr/>
        </p:nvCxnSpPr>
        <p:spPr>
          <a:xfrm>
            <a:off x="1043608" y="2420888"/>
            <a:ext cx="0" cy="4248472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čára 54"/>
          <p:cNvCxnSpPr/>
          <p:nvPr/>
        </p:nvCxnSpPr>
        <p:spPr>
          <a:xfrm>
            <a:off x="1187624" y="2420888"/>
            <a:ext cx="0" cy="4248472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ovací čára 56"/>
          <p:cNvCxnSpPr/>
          <p:nvPr/>
        </p:nvCxnSpPr>
        <p:spPr>
          <a:xfrm>
            <a:off x="1331640" y="2420888"/>
            <a:ext cx="0" cy="4248472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čára 58"/>
          <p:cNvCxnSpPr/>
          <p:nvPr/>
        </p:nvCxnSpPr>
        <p:spPr>
          <a:xfrm>
            <a:off x="1475656" y="2420888"/>
            <a:ext cx="0" cy="4248472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čára 60"/>
          <p:cNvCxnSpPr/>
          <p:nvPr/>
        </p:nvCxnSpPr>
        <p:spPr>
          <a:xfrm>
            <a:off x="1619672" y="2420888"/>
            <a:ext cx="0" cy="4248472"/>
          </a:xfrm>
          <a:prstGeom prst="line">
            <a:avLst/>
          </a:prstGeom>
          <a:ln w="635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ovací čára 63"/>
          <p:cNvCxnSpPr/>
          <p:nvPr/>
        </p:nvCxnSpPr>
        <p:spPr>
          <a:xfrm>
            <a:off x="1763688" y="2420888"/>
            <a:ext cx="0" cy="4248472"/>
          </a:xfrm>
          <a:prstGeom prst="line">
            <a:avLst/>
          </a:prstGeom>
          <a:ln w="635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ovací čára 65"/>
          <p:cNvCxnSpPr/>
          <p:nvPr/>
        </p:nvCxnSpPr>
        <p:spPr>
          <a:xfrm>
            <a:off x="1907704" y="2420888"/>
            <a:ext cx="0" cy="4248472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ovací čára 68"/>
          <p:cNvCxnSpPr/>
          <p:nvPr/>
        </p:nvCxnSpPr>
        <p:spPr>
          <a:xfrm>
            <a:off x="2051720" y="2420888"/>
            <a:ext cx="0" cy="4248472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ovací čára 70"/>
          <p:cNvCxnSpPr/>
          <p:nvPr/>
        </p:nvCxnSpPr>
        <p:spPr>
          <a:xfrm>
            <a:off x="2195736" y="2420888"/>
            <a:ext cx="0" cy="4248472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ovací čára 72"/>
          <p:cNvCxnSpPr/>
          <p:nvPr/>
        </p:nvCxnSpPr>
        <p:spPr>
          <a:xfrm>
            <a:off x="2339752" y="2420888"/>
            <a:ext cx="0" cy="4248472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ovací čára 74"/>
          <p:cNvCxnSpPr/>
          <p:nvPr/>
        </p:nvCxnSpPr>
        <p:spPr>
          <a:xfrm>
            <a:off x="2483768" y="3212976"/>
            <a:ext cx="0" cy="3456384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římá spojovací čára 76"/>
          <p:cNvCxnSpPr/>
          <p:nvPr/>
        </p:nvCxnSpPr>
        <p:spPr>
          <a:xfrm>
            <a:off x="2627784" y="3212976"/>
            <a:ext cx="0" cy="3456384"/>
          </a:xfrm>
          <a:prstGeom prst="line">
            <a:avLst/>
          </a:prstGeom>
          <a:ln w="63500"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ovací čára 78"/>
          <p:cNvCxnSpPr/>
          <p:nvPr/>
        </p:nvCxnSpPr>
        <p:spPr>
          <a:xfrm>
            <a:off x="2771800" y="3212976"/>
            <a:ext cx="0" cy="3456384"/>
          </a:xfrm>
          <a:prstGeom prst="line">
            <a:avLst/>
          </a:prstGeom>
          <a:ln w="635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ovací čára 80"/>
          <p:cNvCxnSpPr/>
          <p:nvPr/>
        </p:nvCxnSpPr>
        <p:spPr>
          <a:xfrm>
            <a:off x="2915816" y="3933056"/>
            <a:ext cx="0" cy="2736304"/>
          </a:xfrm>
          <a:prstGeom prst="line">
            <a:avLst/>
          </a:prstGeom>
          <a:ln w="635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ovací čára 83"/>
          <p:cNvCxnSpPr/>
          <p:nvPr/>
        </p:nvCxnSpPr>
        <p:spPr>
          <a:xfrm>
            <a:off x="3059832" y="3933056"/>
            <a:ext cx="0" cy="2736304"/>
          </a:xfrm>
          <a:prstGeom prst="line">
            <a:avLst/>
          </a:prstGeom>
          <a:ln w="6350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Přímá spojovací čára 85"/>
          <p:cNvCxnSpPr/>
          <p:nvPr/>
        </p:nvCxnSpPr>
        <p:spPr>
          <a:xfrm>
            <a:off x="3203848" y="3933056"/>
            <a:ext cx="0" cy="2736304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Přímá spojovací čára 88"/>
          <p:cNvCxnSpPr/>
          <p:nvPr/>
        </p:nvCxnSpPr>
        <p:spPr>
          <a:xfrm>
            <a:off x="3347864" y="3933056"/>
            <a:ext cx="0" cy="2736304"/>
          </a:xfrm>
          <a:prstGeom prst="line">
            <a:avLst/>
          </a:prstGeom>
          <a:ln w="635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Přímá spojovací čára 90"/>
          <p:cNvCxnSpPr/>
          <p:nvPr/>
        </p:nvCxnSpPr>
        <p:spPr>
          <a:xfrm>
            <a:off x="3491880" y="3933056"/>
            <a:ext cx="0" cy="2736304"/>
          </a:xfrm>
          <a:prstGeom prst="line">
            <a:avLst/>
          </a:prstGeom>
          <a:ln w="635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Přímá spojovací čára 92"/>
          <p:cNvCxnSpPr/>
          <p:nvPr/>
        </p:nvCxnSpPr>
        <p:spPr>
          <a:xfrm>
            <a:off x="3635896" y="3933056"/>
            <a:ext cx="0" cy="2736304"/>
          </a:xfrm>
          <a:prstGeom prst="line">
            <a:avLst/>
          </a:prstGeom>
          <a:ln w="6350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Přímá spojovací čára 94"/>
          <p:cNvCxnSpPr/>
          <p:nvPr/>
        </p:nvCxnSpPr>
        <p:spPr>
          <a:xfrm>
            <a:off x="3779912" y="3933056"/>
            <a:ext cx="0" cy="2736304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Přímá spojovací čára 96"/>
          <p:cNvCxnSpPr>
            <a:cxnSpLocks/>
          </p:cNvCxnSpPr>
          <p:nvPr/>
        </p:nvCxnSpPr>
        <p:spPr>
          <a:xfrm>
            <a:off x="3923928" y="3933056"/>
            <a:ext cx="0" cy="2304256"/>
          </a:xfrm>
          <a:prstGeom prst="line">
            <a:avLst/>
          </a:prstGeom>
          <a:ln w="635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Přímá spojovací čára 100"/>
          <p:cNvCxnSpPr/>
          <p:nvPr/>
        </p:nvCxnSpPr>
        <p:spPr>
          <a:xfrm>
            <a:off x="4067944" y="3933056"/>
            <a:ext cx="0" cy="2304256"/>
          </a:xfrm>
          <a:prstGeom prst="line">
            <a:avLst/>
          </a:prstGeom>
          <a:ln w="6350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Přímá spojovací čára 101"/>
          <p:cNvCxnSpPr/>
          <p:nvPr/>
        </p:nvCxnSpPr>
        <p:spPr>
          <a:xfrm>
            <a:off x="4211960" y="3933056"/>
            <a:ext cx="0" cy="2304256"/>
          </a:xfrm>
          <a:prstGeom prst="line">
            <a:avLst/>
          </a:prstGeom>
          <a:ln w="63500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Přímá spojovací čára 102"/>
          <p:cNvCxnSpPr/>
          <p:nvPr/>
        </p:nvCxnSpPr>
        <p:spPr>
          <a:xfrm>
            <a:off x="4355976" y="3933056"/>
            <a:ext cx="0" cy="2304256"/>
          </a:xfrm>
          <a:prstGeom prst="line">
            <a:avLst/>
          </a:prstGeom>
          <a:ln w="6350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Přímá spojovací čára 103"/>
          <p:cNvCxnSpPr/>
          <p:nvPr/>
        </p:nvCxnSpPr>
        <p:spPr>
          <a:xfrm>
            <a:off x="4499992" y="3933056"/>
            <a:ext cx="0" cy="2304256"/>
          </a:xfrm>
          <a:prstGeom prst="line">
            <a:avLst/>
          </a:prstGeom>
          <a:ln w="635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Přímá spojovací čára 104"/>
          <p:cNvCxnSpPr/>
          <p:nvPr/>
        </p:nvCxnSpPr>
        <p:spPr>
          <a:xfrm>
            <a:off x="4644008" y="3933056"/>
            <a:ext cx="0" cy="2304256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Přímá spojovací čára 105"/>
          <p:cNvCxnSpPr/>
          <p:nvPr/>
        </p:nvCxnSpPr>
        <p:spPr>
          <a:xfrm>
            <a:off x="4788024" y="3933056"/>
            <a:ext cx="0" cy="2304256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Přímá spojovací čára 106"/>
          <p:cNvCxnSpPr/>
          <p:nvPr/>
        </p:nvCxnSpPr>
        <p:spPr>
          <a:xfrm>
            <a:off x="4932040" y="3933056"/>
            <a:ext cx="0" cy="2304256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Přímá spojovací čára 107"/>
          <p:cNvCxnSpPr/>
          <p:nvPr/>
        </p:nvCxnSpPr>
        <p:spPr>
          <a:xfrm>
            <a:off x="5076056" y="3933056"/>
            <a:ext cx="0" cy="2304256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Přímá spojovací čára 108"/>
          <p:cNvCxnSpPr/>
          <p:nvPr/>
        </p:nvCxnSpPr>
        <p:spPr>
          <a:xfrm>
            <a:off x="5220072" y="3933056"/>
            <a:ext cx="0" cy="2304256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Přímá spojovací čára 109"/>
          <p:cNvCxnSpPr/>
          <p:nvPr/>
        </p:nvCxnSpPr>
        <p:spPr>
          <a:xfrm>
            <a:off x="5364088" y="3933056"/>
            <a:ext cx="0" cy="2304256"/>
          </a:xfrm>
          <a:prstGeom prst="line">
            <a:avLst/>
          </a:prstGeom>
          <a:ln w="635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Přímá spojovací čára 110"/>
          <p:cNvCxnSpPr/>
          <p:nvPr/>
        </p:nvCxnSpPr>
        <p:spPr>
          <a:xfrm>
            <a:off x="5508104" y="3933056"/>
            <a:ext cx="0" cy="2304256"/>
          </a:xfrm>
          <a:prstGeom prst="line">
            <a:avLst/>
          </a:prstGeom>
          <a:ln w="635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Přímá spojovací čára 111"/>
          <p:cNvCxnSpPr/>
          <p:nvPr/>
        </p:nvCxnSpPr>
        <p:spPr>
          <a:xfrm>
            <a:off x="5652120" y="3933056"/>
            <a:ext cx="0" cy="2304256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Přímá spojovací čára 112"/>
          <p:cNvCxnSpPr/>
          <p:nvPr/>
        </p:nvCxnSpPr>
        <p:spPr>
          <a:xfrm>
            <a:off x="5796136" y="3933056"/>
            <a:ext cx="0" cy="2304256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Přímá spojovací čára 113"/>
          <p:cNvCxnSpPr/>
          <p:nvPr/>
        </p:nvCxnSpPr>
        <p:spPr>
          <a:xfrm>
            <a:off x="5940152" y="3933056"/>
            <a:ext cx="0" cy="2304256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Přímá spojovací čára 114"/>
          <p:cNvCxnSpPr/>
          <p:nvPr/>
        </p:nvCxnSpPr>
        <p:spPr>
          <a:xfrm>
            <a:off x="6084168" y="3933056"/>
            <a:ext cx="0" cy="2304256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Přímá spojovací čára 115"/>
          <p:cNvCxnSpPr/>
          <p:nvPr/>
        </p:nvCxnSpPr>
        <p:spPr>
          <a:xfrm>
            <a:off x="6228184" y="3933056"/>
            <a:ext cx="0" cy="2304256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Přímá spojovací čára 116"/>
          <p:cNvCxnSpPr/>
          <p:nvPr/>
        </p:nvCxnSpPr>
        <p:spPr>
          <a:xfrm>
            <a:off x="6372200" y="3933056"/>
            <a:ext cx="0" cy="2304256"/>
          </a:xfrm>
          <a:prstGeom prst="line">
            <a:avLst/>
          </a:prstGeom>
          <a:ln w="63500"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Přímá spojovací čára 117"/>
          <p:cNvCxnSpPr/>
          <p:nvPr/>
        </p:nvCxnSpPr>
        <p:spPr>
          <a:xfrm>
            <a:off x="6516216" y="3933056"/>
            <a:ext cx="0" cy="2304256"/>
          </a:xfrm>
          <a:prstGeom prst="line">
            <a:avLst/>
          </a:prstGeom>
          <a:ln w="635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Přímá spojovací čára 118"/>
          <p:cNvCxnSpPr/>
          <p:nvPr/>
        </p:nvCxnSpPr>
        <p:spPr>
          <a:xfrm>
            <a:off x="6660232" y="3933056"/>
            <a:ext cx="0" cy="2304256"/>
          </a:xfrm>
          <a:prstGeom prst="line">
            <a:avLst/>
          </a:prstGeom>
          <a:ln w="635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Přímá spojovací čára 119"/>
          <p:cNvCxnSpPr/>
          <p:nvPr/>
        </p:nvCxnSpPr>
        <p:spPr>
          <a:xfrm>
            <a:off x="6804248" y="3933056"/>
            <a:ext cx="0" cy="2304256"/>
          </a:xfrm>
          <a:prstGeom prst="line">
            <a:avLst/>
          </a:prstGeom>
          <a:ln w="6350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Přímá spojovací čára 120"/>
          <p:cNvCxnSpPr/>
          <p:nvPr/>
        </p:nvCxnSpPr>
        <p:spPr>
          <a:xfrm>
            <a:off x="6948264" y="3933056"/>
            <a:ext cx="0" cy="2304256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Přímá spojovací čára 121"/>
          <p:cNvCxnSpPr/>
          <p:nvPr/>
        </p:nvCxnSpPr>
        <p:spPr>
          <a:xfrm>
            <a:off x="7092280" y="3933056"/>
            <a:ext cx="0" cy="2304256"/>
          </a:xfrm>
          <a:prstGeom prst="line">
            <a:avLst/>
          </a:prstGeom>
          <a:ln w="635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Přímá spojovací čára 122"/>
          <p:cNvCxnSpPr/>
          <p:nvPr/>
        </p:nvCxnSpPr>
        <p:spPr>
          <a:xfrm>
            <a:off x="7236296" y="3933056"/>
            <a:ext cx="0" cy="2304256"/>
          </a:xfrm>
          <a:prstGeom prst="line">
            <a:avLst/>
          </a:prstGeom>
          <a:ln w="635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Přímá spojovací čára 123"/>
          <p:cNvCxnSpPr/>
          <p:nvPr/>
        </p:nvCxnSpPr>
        <p:spPr>
          <a:xfrm>
            <a:off x="7380312" y="3933056"/>
            <a:ext cx="0" cy="2304256"/>
          </a:xfrm>
          <a:prstGeom prst="line">
            <a:avLst/>
          </a:prstGeom>
          <a:ln w="6350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Přímá spojovací čára 124"/>
          <p:cNvCxnSpPr/>
          <p:nvPr/>
        </p:nvCxnSpPr>
        <p:spPr>
          <a:xfrm>
            <a:off x="7524328" y="3933056"/>
            <a:ext cx="0" cy="2304256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Přímá spojovací čára 125"/>
          <p:cNvCxnSpPr>
            <a:cxnSpLocks/>
          </p:cNvCxnSpPr>
          <p:nvPr/>
        </p:nvCxnSpPr>
        <p:spPr>
          <a:xfrm>
            <a:off x="7668344" y="3933056"/>
            <a:ext cx="0" cy="2304256"/>
          </a:xfrm>
          <a:prstGeom prst="line">
            <a:avLst/>
          </a:prstGeom>
          <a:ln w="635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Přímá spojovací čára 126"/>
          <p:cNvCxnSpPr/>
          <p:nvPr/>
        </p:nvCxnSpPr>
        <p:spPr>
          <a:xfrm>
            <a:off x="7812360" y="3933056"/>
            <a:ext cx="0" cy="2304256"/>
          </a:xfrm>
          <a:prstGeom prst="line">
            <a:avLst/>
          </a:prstGeom>
          <a:ln w="6350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Přímá spojovací čára 127"/>
          <p:cNvCxnSpPr/>
          <p:nvPr/>
        </p:nvCxnSpPr>
        <p:spPr>
          <a:xfrm>
            <a:off x="7956376" y="3933056"/>
            <a:ext cx="0" cy="2304256"/>
          </a:xfrm>
          <a:prstGeom prst="line">
            <a:avLst/>
          </a:prstGeom>
          <a:ln w="63500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Přímá spojovací čára 128"/>
          <p:cNvCxnSpPr/>
          <p:nvPr/>
        </p:nvCxnSpPr>
        <p:spPr>
          <a:xfrm>
            <a:off x="8100392" y="188640"/>
            <a:ext cx="0" cy="6048672"/>
          </a:xfrm>
          <a:prstGeom prst="line">
            <a:avLst/>
          </a:prstGeom>
          <a:ln w="6350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Přímá spojovací čára 129"/>
          <p:cNvCxnSpPr/>
          <p:nvPr/>
        </p:nvCxnSpPr>
        <p:spPr>
          <a:xfrm>
            <a:off x="8244408" y="188640"/>
            <a:ext cx="0" cy="6048672"/>
          </a:xfrm>
          <a:prstGeom prst="line">
            <a:avLst/>
          </a:prstGeom>
          <a:ln w="635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Přímá spojovací čára 130"/>
          <p:cNvCxnSpPr/>
          <p:nvPr/>
        </p:nvCxnSpPr>
        <p:spPr>
          <a:xfrm>
            <a:off x="8388424" y="188640"/>
            <a:ext cx="0" cy="6048672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Přímá spojovací čára 131"/>
          <p:cNvCxnSpPr/>
          <p:nvPr/>
        </p:nvCxnSpPr>
        <p:spPr>
          <a:xfrm>
            <a:off x="8532440" y="188640"/>
            <a:ext cx="0" cy="6048672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Přímá spojovací čára 132"/>
          <p:cNvCxnSpPr/>
          <p:nvPr/>
        </p:nvCxnSpPr>
        <p:spPr>
          <a:xfrm>
            <a:off x="8676456" y="188640"/>
            <a:ext cx="0" cy="6048672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Přímá spojovací čára 133"/>
          <p:cNvCxnSpPr/>
          <p:nvPr/>
        </p:nvCxnSpPr>
        <p:spPr>
          <a:xfrm>
            <a:off x="8820472" y="188640"/>
            <a:ext cx="0" cy="6048672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Přímá spojovací čára 134"/>
          <p:cNvCxnSpPr/>
          <p:nvPr/>
        </p:nvCxnSpPr>
        <p:spPr>
          <a:xfrm>
            <a:off x="8964488" y="188640"/>
            <a:ext cx="0" cy="6048672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Obdélník 135"/>
          <p:cNvSpPr/>
          <p:nvPr/>
        </p:nvSpPr>
        <p:spPr>
          <a:xfrm>
            <a:off x="0" y="1700808"/>
            <a:ext cx="6336704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DO YOU THINK</a:t>
            </a:r>
            <a:endParaRPr lang="cs-CZ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7" name="Obdélník 136"/>
          <p:cNvSpPr/>
          <p:nvPr/>
        </p:nvSpPr>
        <p:spPr>
          <a:xfrm>
            <a:off x="1475656" y="2420888"/>
            <a:ext cx="5616624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endParaRPr lang="cs-CZ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7" name="Obdélník 66"/>
          <p:cNvSpPr/>
          <p:nvPr/>
        </p:nvSpPr>
        <p:spPr>
          <a:xfrm>
            <a:off x="2555776" y="3140968"/>
            <a:ext cx="5832648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IS IMPORTANT?</a:t>
            </a:r>
            <a:endParaRPr lang="cs-CZ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98" name="Přímá spojovací čára 197"/>
          <p:cNvCxnSpPr/>
          <p:nvPr/>
        </p:nvCxnSpPr>
        <p:spPr>
          <a:xfrm>
            <a:off x="899592" y="188640"/>
            <a:ext cx="0" cy="1584176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Přímá spojovací čára 200"/>
          <p:cNvCxnSpPr/>
          <p:nvPr/>
        </p:nvCxnSpPr>
        <p:spPr>
          <a:xfrm>
            <a:off x="1043608" y="188640"/>
            <a:ext cx="0" cy="1584176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Přímá spojovací čára 202"/>
          <p:cNvCxnSpPr/>
          <p:nvPr/>
        </p:nvCxnSpPr>
        <p:spPr>
          <a:xfrm>
            <a:off x="1187624" y="188640"/>
            <a:ext cx="0" cy="1584176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Přímá spojovací čára 204"/>
          <p:cNvCxnSpPr/>
          <p:nvPr/>
        </p:nvCxnSpPr>
        <p:spPr>
          <a:xfrm>
            <a:off x="1331640" y="188640"/>
            <a:ext cx="0" cy="1584176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Přímá spojovací čára 206"/>
          <p:cNvCxnSpPr/>
          <p:nvPr/>
        </p:nvCxnSpPr>
        <p:spPr>
          <a:xfrm>
            <a:off x="1475656" y="188640"/>
            <a:ext cx="0" cy="1584176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Přímá spojovací čára 208"/>
          <p:cNvCxnSpPr/>
          <p:nvPr/>
        </p:nvCxnSpPr>
        <p:spPr>
          <a:xfrm>
            <a:off x="1619672" y="188640"/>
            <a:ext cx="0" cy="1584176"/>
          </a:xfrm>
          <a:prstGeom prst="line">
            <a:avLst/>
          </a:prstGeom>
          <a:ln w="635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Přímá spojovací čára 210"/>
          <p:cNvCxnSpPr/>
          <p:nvPr/>
        </p:nvCxnSpPr>
        <p:spPr>
          <a:xfrm>
            <a:off x="1763688" y="188640"/>
            <a:ext cx="0" cy="1584176"/>
          </a:xfrm>
          <a:prstGeom prst="line">
            <a:avLst/>
          </a:prstGeom>
          <a:ln w="635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Přímá spojovací čára 212"/>
          <p:cNvCxnSpPr/>
          <p:nvPr/>
        </p:nvCxnSpPr>
        <p:spPr>
          <a:xfrm>
            <a:off x="1907704" y="188640"/>
            <a:ext cx="0" cy="1584176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Přímá spojovací čára 214"/>
          <p:cNvCxnSpPr/>
          <p:nvPr/>
        </p:nvCxnSpPr>
        <p:spPr>
          <a:xfrm>
            <a:off x="2051720" y="188640"/>
            <a:ext cx="0" cy="1584176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Přímá spojovací čára 216"/>
          <p:cNvCxnSpPr/>
          <p:nvPr/>
        </p:nvCxnSpPr>
        <p:spPr>
          <a:xfrm>
            <a:off x="2195736" y="188640"/>
            <a:ext cx="0" cy="1584176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Přímá spojovací čára 218"/>
          <p:cNvCxnSpPr/>
          <p:nvPr/>
        </p:nvCxnSpPr>
        <p:spPr>
          <a:xfrm>
            <a:off x="2339752" y="188640"/>
            <a:ext cx="0" cy="1584176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Přímá spojovací čára 221"/>
          <p:cNvCxnSpPr/>
          <p:nvPr/>
        </p:nvCxnSpPr>
        <p:spPr>
          <a:xfrm>
            <a:off x="2483768" y="188640"/>
            <a:ext cx="0" cy="1584176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Přímá spojovací čára 223"/>
          <p:cNvCxnSpPr/>
          <p:nvPr/>
        </p:nvCxnSpPr>
        <p:spPr>
          <a:xfrm>
            <a:off x="2627784" y="188640"/>
            <a:ext cx="0" cy="1584176"/>
          </a:xfrm>
          <a:prstGeom prst="line">
            <a:avLst/>
          </a:prstGeom>
          <a:ln w="63500"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Přímá spojovací čára 225"/>
          <p:cNvCxnSpPr/>
          <p:nvPr/>
        </p:nvCxnSpPr>
        <p:spPr>
          <a:xfrm>
            <a:off x="2771800" y="188640"/>
            <a:ext cx="0" cy="1584176"/>
          </a:xfrm>
          <a:prstGeom prst="line">
            <a:avLst/>
          </a:prstGeom>
          <a:ln w="635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Přímá spojovací čára 227"/>
          <p:cNvCxnSpPr/>
          <p:nvPr/>
        </p:nvCxnSpPr>
        <p:spPr>
          <a:xfrm>
            <a:off x="2915816" y="188640"/>
            <a:ext cx="0" cy="1584176"/>
          </a:xfrm>
          <a:prstGeom prst="line">
            <a:avLst/>
          </a:prstGeom>
          <a:ln w="635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Přímá spojovací čára 229"/>
          <p:cNvCxnSpPr/>
          <p:nvPr/>
        </p:nvCxnSpPr>
        <p:spPr>
          <a:xfrm>
            <a:off x="3203848" y="188640"/>
            <a:ext cx="0" cy="1584176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Přímá spojovací čára 232"/>
          <p:cNvCxnSpPr/>
          <p:nvPr/>
        </p:nvCxnSpPr>
        <p:spPr>
          <a:xfrm>
            <a:off x="3059832" y="188640"/>
            <a:ext cx="0" cy="1584176"/>
          </a:xfrm>
          <a:prstGeom prst="line">
            <a:avLst/>
          </a:prstGeom>
          <a:ln w="6350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Přímá spojovací čára 234"/>
          <p:cNvCxnSpPr/>
          <p:nvPr/>
        </p:nvCxnSpPr>
        <p:spPr>
          <a:xfrm>
            <a:off x="3347864" y="188640"/>
            <a:ext cx="0" cy="1584176"/>
          </a:xfrm>
          <a:prstGeom prst="line">
            <a:avLst/>
          </a:prstGeom>
          <a:ln w="635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Přímá spojovací čára 236"/>
          <p:cNvCxnSpPr/>
          <p:nvPr/>
        </p:nvCxnSpPr>
        <p:spPr>
          <a:xfrm>
            <a:off x="3491880" y="188640"/>
            <a:ext cx="0" cy="1584176"/>
          </a:xfrm>
          <a:prstGeom prst="line">
            <a:avLst/>
          </a:prstGeom>
          <a:ln w="635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Přímá spojovací čára 238"/>
          <p:cNvCxnSpPr/>
          <p:nvPr/>
        </p:nvCxnSpPr>
        <p:spPr>
          <a:xfrm>
            <a:off x="3635896" y="188640"/>
            <a:ext cx="0" cy="1584176"/>
          </a:xfrm>
          <a:prstGeom prst="line">
            <a:avLst/>
          </a:prstGeom>
          <a:ln w="6350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Přímá spojovací čára 240"/>
          <p:cNvCxnSpPr/>
          <p:nvPr/>
        </p:nvCxnSpPr>
        <p:spPr>
          <a:xfrm>
            <a:off x="3779912" y="188640"/>
            <a:ext cx="0" cy="1584176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Přímá spojovací čára 242"/>
          <p:cNvCxnSpPr>
            <a:cxnSpLocks/>
          </p:cNvCxnSpPr>
          <p:nvPr/>
        </p:nvCxnSpPr>
        <p:spPr>
          <a:xfrm>
            <a:off x="3923928" y="188640"/>
            <a:ext cx="0" cy="1584176"/>
          </a:xfrm>
          <a:prstGeom prst="line">
            <a:avLst/>
          </a:prstGeom>
          <a:ln w="635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Přímá spojovací čára 244"/>
          <p:cNvCxnSpPr/>
          <p:nvPr/>
        </p:nvCxnSpPr>
        <p:spPr>
          <a:xfrm>
            <a:off x="4067944" y="188640"/>
            <a:ext cx="0" cy="1584176"/>
          </a:xfrm>
          <a:prstGeom prst="line">
            <a:avLst/>
          </a:prstGeom>
          <a:ln w="6350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Přímá spojovací čára 246"/>
          <p:cNvCxnSpPr/>
          <p:nvPr/>
        </p:nvCxnSpPr>
        <p:spPr>
          <a:xfrm>
            <a:off x="4211960" y="188640"/>
            <a:ext cx="0" cy="1584176"/>
          </a:xfrm>
          <a:prstGeom prst="line">
            <a:avLst/>
          </a:prstGeom>
          <a:ln w="63500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Přímá spojovací čára 248"/>
          <p:cNvCxnSpPr/>
          <p:nvPr/>
        </p:nvCxnSpPr>
        <p:spPr>
          <a:xfrm>
            <a:off x="4355976" y="188640"/>
            <a:ext cx="0" cy="1584176"/>
          </a:xfrm>
          <a:prstGeom prst="line">
            <a:avLst/>
          </a:prstGeom>
          <a:ln w="6350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Přímá spojovací čára 250"/>
          <p:cNvCxnSpPr/>
          <p:nvPr/>
        </p:nvCxnSpPr>
        <p:spPr>
          <a:xfrm>
            <a:off x="4499992" y="188640"/>
            <a:ext cx="0" cy="1584176"/>
          </a:xfrm>
          <a:prstGeom prst="line">
            <a:avLst/>
          </a:prstGeom>
          <a:ln w="635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Přímá spojovací čára 252"/>
          <p:cNvCxnSpPr/>
          <p:nvPr/>
        </p:nvCxnSpPr>
        <p:spPr>
          <a:xfrm>
            <a:off x="4644008" y="188640"/>
            <a:ext cx="0" cy="1584176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Přímá spojovací čára 93"/>
          <p:cNvCxnSpPr/>
          <p:nvPr/>
        </p:nvCxnSpPr>
        <p:spPr>
          <a:xfrm>
            <a:off x="4788024" y="188640"/>
            <a:ext cx="0" cy="1584176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ovací čára 97"/>
          <p:cNvCxnSpPr/>
          <p:nvPr/>
        </p:nvCxnSpPr>
        <p:spPr>
          <a:xfrm>
            <a:off x="5076056" y="188640"/>
            <a:ext cx="0" cy="1584176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Přímá spojovací čára 98"/>
          <p:cNvCxnSpPr/>
          <p:nvPr/>
        </p:nvCxnSpPr>
        <p:spPr>
          <a:xfrm>
            <a:off x="4932040" y="188640"/>
            <a:ext cx="0" cy="1584176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Přímá spojovací čára 139"/>
          <p:cNvCxnSpPr/>
          <p:nvPr/>
        </p:nvCxnSpPr>
        <p:spPr>
          <a:xfrm>
            <a:off x="5220072" y="188640"/>
            <a:ext cx="0" cy="1584176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Přímá spojovací čára 140"/>
          <p:cNvCxnSpPr/>
          <p:nvPr/>
        </p:nvCxnSpPr>
        <p:spPr>
          <a:xfrm>
            <a:off x="5364088" y="188640"/>
            <a:ext cx="0" cy="1584176"/>
          </a:xfrm>
          <a:prstGeom prst="line">
            <a:avLst/>
          </a:prstGeom>
          <a:ln w="635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Přímá spojovací čára 141"/>
          <p:cNvCxnSpPr/>
          <p:nvPr/>
        </p:nvCxnSpPr>
        <p:spPr>
          <a:xfrm>
            <a:off x="5508104" y="188640"/>
            <a:ext cx="0" cy="1584176"/>
          </a:xfrm>
          <a:prstGeom prst="line">
            <a:avLst/>
          </a:prstGeom>
          <a:ln w="635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Přímá spojovací čára 142"/>
          <p:cNvCxnSpPr/>
          <p:nvPr/>
        </p:nvCxnSpPr>
        <p:spPr>
          <a:xfrm>
            <a:off x="5652120" y="188640"/>
            <a:ext cx="0" cy="2304256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Přímá spojovací čára 143"/>
          <p:cNvCxnSpPr/>
          <p:nvPr/>
        </p:nvCxnSpPr>
        <p:spPr>
          <a:xfrm>
            <a:off x="5796136" y="188640"/>
            <a:ext cx="0" cy="2304256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Přímá spojovací čára 144"/>
          <p:cNvCxnSpPr/>
          <p:nvPr/>
        </p:nvCxnSpPr>
        <p:spPr>
          <a:xfrm>
            <a:off x="5940152" y="188640"/>
            <a:ext cx="0" cy="2304256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Přímá spojovací čára 145"/>
          <p:cNvCxnSpPr/>
          <p:nvPr/>
        </p:nvCxnSpPr>
        <p:spPr>
          <a:xfrm>
            <a:off x="6084168" y="188640"/>
            <a:ext cx="0" cy="2304256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Přímá spojovací čára 146"/>
          <p:cNvCxnSpPr/>
          <p:nvPr/>
        </p:nvCxnSpPr>
        <p:spPr>
          <a:xfrm>
            <a:off x="6228184" y="188640"/>
            <a:ext cx="0" cy="3024336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Přímá spojovací čára 147"/>
          <p:cNvCxnSpPr/>
          <p:nvPr/>
        </p:nvCxnSpPr>
        <p:spPr>
          <a:xfrm>
            <a:off x="6372200" y="188640"/>
            <a:ext cx="0" cy="3024336"/>
          </a:xfrm>
          <a:prstGeom prst="line">
            <a:avLst/>
          </a:prstGeom>
          <a:ln w="63500"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Přímá spojovací čára 148"/>
          <p:cNvCxnSpPr/>
          <p:nvPr/>
        </p:nvCxnSpPr>
        <p:spPr>
          <a:xfrm>
            <a:off x="6516216" y="188640"/>
            <a:ext cx="0" cy="3024336"/>
          </a:xfrm>
          <a:prstGeom prst="line">
            <a:avLst/>
          </a:prstGeom>
          <a:ln w="635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Přímá spojovací čára 149"/>
          <p:cNvCxnSpPr/>
          <p:nvPr/>
        </p:nvCxnSpPr>
        <p:spPr>
          <a:xfrm>
            <a:off x="6660232" y="188640"/>
            <a:ext cx="0" cy="3024336"/>
          </a:xfrm>
          <a:prstGeom prst="line">
            <a:avLst/>
          </a:prstGeom>
          <a:ln w="635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Přímá spojovací čára 150"/>
          <p:cNvCxnSpPr/>
          <p:nvPr/>
        </p:nvCxnSpPr>
        <p:spPr>
          <a:xfrm>
            <a:off x="6804248" y="188640"/>
            <a:ext cx="0" cy="3024336"/>
          </a:xfrm>
          <a:prstGeom prst="line">
            <a:avLst/>
          </a:prstGeom>
          <a:ln w="6350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Přímá spojovací čára 151"/>
          <p:cNvCxnSpPr/>
          <p:nvPr/>
        </p:nvCxnSpPr>
        <p:spPr>
          <a:xfrm>
            <a:off x="6948264" y="188640"/>
            <a:ext cx="0" cy="3024336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Přímá spojovací čára 152"/>
          <p:cNvCxnSpPr/>
          <p:nvPr/>
        </p:nvCxnSpPr>
        <p:spPr>
          <a:xfrm>
            <a:off x="7092280" y="188640"/>
            <a:ext cx="0" cy="3024336"/>
          </a:xfrm>
          <a:prstGeom prst="line">
            <a:avLst/>
          </a:prstGeom>
          <a:ln w="635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Přímá spojovací čára 153"/>
          <p:cNvCxnSpPr/>
          <p:nvPr/>
        </p:nvCxnSpPr>
        <p:spPr>
          <a:xfrm>
            <a:off x="7236296" y="188640"/>
            <a:ext cx="0" cy="3024336"/>
          </a:xfrm>
          <a:prstGeom prst="line">
            <a:avLst/>
          </a:prstGeom>
          <a:ln w="635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Přímá spojovací čára 154"/>
          <p:cNvCxnSpPr/>
          <p:nvPr/>
        </p:nvCxnSpPr>
        <p:spPr>
          <a:xfrm>
            <a:off x="7380312" y="188640"/>
            <a:ext cx="0" cy="3024336"/>
          </a:xfrm>
          <a:prstGeom prst="line">
            <a:avLst/>
          </a:prstGeom>
          <a:ln w="6350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Přímá spojovací čára 155"/>
          <p:cNvCxnSpPr/>
          <p:nvPr/>
        </p:nvCxnSpPr>
        <p:spPr>
          <a:xfrm>
            <a:off x="7524328" y="188640"/>
            <a:ext cx="0" cy="3024336"/>
          </a:xfrm>
          <a:prstGeom prst="line">
            <a:avLst/>
          </a:prstGeom>
          <a:ln w="635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Přímá spojovací čára 156"/>
          <p:cNvCxnSpPr>
            <a:cxnSpLocks/>
          </p:cNvCxnSpPr>
          <p:nvPr/>
        </p:nvCxnSpPr>
        <p:spPr>
          <a:xfrm>
            <a:off x="7668344" y="188640"/>
            <a:ext cx="0" cy="3024336"/>
          </a:xfrm>
          <a:prstGeom prst="line">
            <a:avLst/>
          </a:prstGeom>
          <a:ln w="635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Přímá spojovací čára 157"/>
          <p:cNvCxnSpPr/>
          <p:nvPr/>
        </p:nvCxnSpPr>
        <p:spPr>
          <a:xfrm>
            <a:off x="7812360" y="188640"/>
            <a:ext cx="0" cy="3024336"/>
          </a:xfrm>
          <a:prstGeom prst="line">
            <a:avLst/>
          </a:prstGeom>
          <a:ln w="6350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Přímá spojovací čára 158"/>
          <p:cNvCxnSpPr/>
          <p:nvPr/>
        </p:nvCxnSpPr>
        <p:spPr>
          <a:xfrm>
            <a:off x="7956376" y="188640"/>
            <a:ext cx="0" cy="3024336"/>
          </a:xfrm>
          <a:prstGeom prst="line">
            <a:avLst/>
          </a:prstGeom>
          <a:ln w="63500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Obdélník 179"/>
          <p:cNvSpPr/>
          <p:nvPr/>
        </p:nvSpPr>
        <p:spPr>
          <a:xfrm>
            <a:off x="3851920" y="6309320"/>
            <a:ext cx="1368152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5 </a:t>
            </a:r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from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25</a:t>
            </a:r>
            <a:endParaRPr lang="cs-CZ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6" name="Obdélník 185"/>
          <p:cNvSpPr/>
          <p:nvPr/>
        </p:nvSpPr>
        <p:spPr>
          <a:xfrm>
            <a:off x="5076056" y="6309320"/>
            <a:ext cx="4067944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Followed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by: USA - E. in </a:t>
            </a:r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general</a:t>
            </a:r>
            <a:endParaRPr lang="cs-CZ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32656"/>
            <a:ext cx="16589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-252536" y="476672"/>
            <a:ext cx="482453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endParaRPr lang="cs-CZ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619672" y="1052736"/>
            <a:ext cx="6624736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cs-CZ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cs-CZ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United</a:t>
            </a:r>
            <a:r>
              <a:rPr lang="cs-CZ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States</a:t>
            </a:r>
            <a:endParaRPr lang="cs-CZ" sz="32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2555776" y="1196752"/>
            <a:ext cx="0" cy="360040"/>
          </a:xfrm>
          <a:prstGeom prst="line">
            <a:avLst/>
          </a:prstGeom>
          <a:ln w="635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5"/>
          <p:cNvCxnSpPr/>
          <p:nvPr/>
        </p:nvCxnSpPr>
        <p:spPr>
          <a:xfrm>
            <a:off x="2411760" y="1196752"/>
            <a:ext cx="0" cy="540000"/>
          </a:xfrm>
          <a:prstGeom prst="line">
            <a:avLst/>
          </a:prstGeom>
          <a:ln w="635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6"/>
          <p:cNvCxnSpPr/>
          <p:nvPr/>
        </p:nvCxnSpPr>
        <p:spPr>
          <a:xfrm>
            <a:off x="2267744" y="1196752"/>
            <a:ext cx="0" cy="720000"/>
          </a:xfrm>
          <a:prstGeom prst="line">
            <a:avLst/>
          </a:prstGeom>
          <a:ln w="63500"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>
            <a:off x="1979712" y="1196752"/>
            <a:ext cx="0" cy="108000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>
            <a:off x="2123728" y="1196752"/>
            <a:ext cx="0" cy="90000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1691680" y="1196752"/>
            <a:ext cx="0" cy="144000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1835696" y="1196752"/>
            <a:ext cx="0" cy="126000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1403648" y="1196752"/>
            <a:ext cx="0" cy="1800000"/>
          </a:xfrm>
          <a:prstGeom prst="line">
            <a:avLst/>
          </a:prstGeom>
          <a:ln w="635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1547664" y="1196752"/>
            <a:ext cx="0" cy="1620000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1115616" y="1196752"/>
            <a:ext cx="0" cy="2160000"/>
          </a:xfrm>
          <a:prstGeom prst="line">
            <a:avLst/>
          </a:prstGeom>
          <a:ln w="66675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>
            <a:off x="827584" y="1196752"/>
            <a:ext cx="0" cy="252000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971600" y="1196752"/>
            <a:ext cx="0" cy="234000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>
            <a:off x="683568" y="1196752"/>
            <a:ext cx="0" cy="270000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1259632" y="1196752"/>
            <a:ext cx="0" cy="1980000"/>
          </a:xfrm>
          <a:prstGeom prst="line">
            <a:avLst/>
          </a:prstGeom>
          <a:ln w="635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>
            <a:off x="539552" y="1196752"/>
            <a:ext cx="0" cy="288000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>
            <a:off x="395536" y="1196752"/>
            <a:ext cx="0" cy="3060000"/>
          </a:xfrm>
          <a:prstGeom prst="line">
            <a:avLst/>
          </a:prstGeom>
          <a:ln w="635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délník 22"/>
          <p:cNvSpPr/>
          <p:nvPr/>
        </p:nvSpPr>
        <p:spPr>
          <a:xfrm>
            <a:off x="2771800" y="1556792"/>
            <a:ext cx="5112568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general</a:t>
            </a:r>
            <a:endParaRPr lang="cs-CZ" sz="2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192104"/>
            <a:ext cx="2376264" cy="240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Obdélník 24"/>
          <p:cNvSpPr/>
          <p:nvPr/>
        </p:nvSpPr>
        <p:spPr>
          <a:xfrm>
            <a:off x="3851920" y="6309320"/>
            <a:ext cx="1368152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6 </a:t>
            </a:r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from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25</a:t>
            </a:r>
            <a:endParaRPr lang="cs-CZ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5076056" y="6309320"/>
            <a:ext cx="4067944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Followed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by: USA - </a:t>
            </a:r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Preschool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E. </a:t>
            </a:r>
            <a:endParaRPr lang="cs-CZ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7" name="Přímá spojovací čára 26"/>
          <p:cNvCxnSpPr/>
          <p:nvPr/>
        </p:nvCxnSpPr>
        <p:spPr>
          <a:xfrm flipV="1">
            <a:off x="3995936" y="6309320"/>
            <a:ext cx="1080120" cy="0"/>
          </a:xfrm>
          <a:prstGeom prst="line">
            <a:avLst/>
          </a:prstGeom>
          <a:ln w="635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/>
          <p:nvPr/>
        </p:nvCxnSpPr>
        <p:spPr>
          <a:xfrm flipH="1">
            <a:off x="5292080" y="6309320"/>
            <a:ext cx="3600400" cy="0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1907704" y="2420888"/>
            <a:ext cx="6696744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Provided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controled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funded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by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government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1619672" y="2852936"/>
            <a:ext cx="511256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from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three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levels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5292080" y="2852936"/>
            <a:ext cx="180020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FEDERAL 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5148064" y="3140968"/>
            <a:ext cx="172819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STATE 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5148064" y="3429000"/>
            <a:ext cx="172819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LOCAL 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1547664" y="3861048"/>
            <a:ext cx="6696744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Educational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standards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are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usually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3059832" y="4221088"/>
            <a:ext cx="6696744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made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by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state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governments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!!!  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1979712" y="4653136"/>
            <a:ext cx="6696744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Teaching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are set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through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locally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elected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3635896" y="5085184"/>
            <a:ext cx="6696744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SCHOOL BOARDS !!!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32656"/>
            <a:ext cx="16589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-252536" y="476672"/>
            <a:ext cx="482453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endParaRPr lang="cs-CZ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619672" y="1052736"/>
            <a:ext cx="6624736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cs-CZ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cs-CZ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United</a:t>
            </a:r>
            <a:r>
              <a:rPr lang="cs-CZ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States</a:t>
            </a:r>
            <a:endParaRPr lang="cs-CZ" sz="32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2555776" y="1196752"/>
            <a:ext cx="0" cy="360040"/>
          </a:xfrm>
          <a:prstGeom prst="line">
            <a:avLst/>
          </a:prstGeom>
          <a:ln w="635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5"/>
          <p:cNvCxnSpPr/>
          <p:nvPr/>
        </p:nvCxnSpPr>
        <p:spPr>
          <a:xfrm>
            <a:off x="2411760" y="1196752"/>
            <a:ext cx="0" cy="540000"/>
          </a:xfrm>
          <a:prstGeom prst="line">
            <a:avLst/>
          </a:prstGeom>
          <a:ln w="635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6"/>
          <p:cNvCxnSpPr/>
          <p:nvPr/>
        </p:nvCxnSpPr>
        <p:spPr>
          <a:xfrm>
            <a:off x="2267744" y="1196752"/>
            <a:ext cx="0" cy="720000"/>
          </a:xfrm>
          <a:prstGeom prst="line">
            <a:avLst/>
          </a:prstGeom>
          <a:ln w="63500"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>
            <a:off x="1979712" y="1196752"/>
            <a:ext cx="0" cy="108000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>
            <a:off x="2123728" y="1196752"/>
            <a:ext cx="0" cy="90000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1691680" y="1196752"/>
            <a:ext cx="0" cy="144000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1835696" y="1196752"/>
            <a:ext cx="0" cy="126000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1403648" y="1196752"/>
            <a:ext cx="0" cy="1800000"/>
          </a:xfrm>
          <a:prstGeom prst="line">
            <a:avLst/>
          </a:prstGeom>
          <a:ln w="635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1547664" y="1196752"/>
            <a:ext cx="0" cy="1620000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1115616" y="1196752"/>
            <a:ext cx="0" cy="2160000"/>
          </a:xfrm>
          <a:prstGeom prst="line">
            <a:avLst/>
          </a:prstGeom>
          <a:ln w="66675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>
            <a:off x="827584" y="1196752"/>
            <a:ext cx="0" cy="252000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971600" y="1196752"/>
            <a:ext cx="0" cy="234000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>
            <a:off x="683568" y="1196752"/>
            <a:ext cx="0" cy="270000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1259632" y="1196752"/>
            <a:ext cx="0" cy="1980000"/>
          </a:xfrm>
          <a:prstGeom prst="line">
            <a:avLst/>
          </a:prstGeom>
          <a:ln w="635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>
            <a:off x="539552" y="1196752"/>
            <a:ext cx="0" cy="288000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>
            <a:off x="395536" y="1196752"/>
            <a:ext cx="0" cy="3060000"/>
          </a:xfrm>
          <a:prstGeom prst="line">
            <a:avLst/>
          </a:prstGeom>
          <a:ln w="635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délník 24"/>
          <p:cNvSpPr/>
          <p:nvPr/>
        </p:nvSpPr>
        <p:spPr>
          <a:xfrm>
            <a:off x="2843808" y="1556792"/>
            <a:ext cx="504056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Preschool</a:t>
            </a: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endParaRPr lang="cs-CZ" sz="2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93096"/>
            <a:ext cx="1944216" cy="237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Obdélník 26"/>
          <p:cNvSpPr/>
          <p:nvPr/>
        </p:nvSpPr>
        <p:spPr>
          <a:xfrm>
            <a:off x="3851920" y="6309320"/>
            <a:ext cx="1368152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7 </a:t>
            </a:r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from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25</a:t>
            </a:r>
            <a:endParaRPr lang="cs-CZ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5076056" y="6309320"/>
            <a:ext cx="4067944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Followed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by: USA - </a:t>
            </a:r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Secondary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E. </a:t>
            </a:r>
            <a:endParaRPr lang="cs-CZ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9" name="Přímá spojovací čára 28"/>
          <p:cNvCxnSpPr/>
          <p:nvPr/>
        </p:nvCxnSpPr>
        <p:spPr>
          <a:xfrm flipH="1">
            <a:off x="3923928" y="6309320"/>
            <a:ext cx="1152128" cy="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/>
          <p:nvPr/>
        </p:nvCxnSpPr>
        <p:spPr>
          <a:xfrm flipH="1">
            <a:off x="5220072" y="6309320"/>
            <a:ext cx="3744416" cy="0"/>
          </a:xfrm>
          <a:prstGeom prst="line">
            <a:avLst/>
          </a:prstGeom>
          <a:ln w="635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2123728" y="2420888"/>
            <a:ext cx="504056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NO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mandatory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public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preschool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2195736" y="2852936"/>
            <a:ext cx="583264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NO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mandatory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public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créche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school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1763688" y="3573016"/>
            <a:ext cx="6624736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THIS SITUATION IS FOR ALL UNITED STATES !!!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2483768" y="4365104"/>
            <a:ext cx="180020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HELP FOR: 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3779912" y="4365104"/>
            <a:ext cx="504056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children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low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income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families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3923928" y="4725144"/>
            <a:ext cx="504056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families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without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mother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or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father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3923928" y="5085184"/>
            <a:ext cx="504056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special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care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disabled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children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32656"/>
            <a:ext cx="16589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-252536" y="476672"/>
            <a:ext cx="482453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endParaRPr lang="cs-CZ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619672" y="1052736"/>
            <a:ext cx="6624736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cs-CZ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cs-CZ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United</a:t>
            </a:r>
            <a:r>
              <a:rPr lang="cs-CZ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States</a:t>
            </a:r>
            <a:endParaRPr lang="cs-CZ" sz="32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2555776" y="1196752"/>
            <a:ext cx="0" cy="360040"/>
          </a:xfrm>
          <a:prstGeom prst="line">
            <a:avLst/>
          </a:prstGeom>
          <a:ln w="635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5"/>
          <p:cNvCxnSpPr/>
          <p:nvPr/>
        </p:nvCxnSpPr>
        <p:spPr>
          <a:xfrm>
            <a:off x="2411760" y="1196752"/>
            <a:ext cx="0" cy="540000"/>
          </a:xfrm>
          <a:prstGeom prst="line">
            <a:avLst/>
          </a:prstGeom>
          <a:ln w="635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6"/>
          <p:cNvCxnSpPr/>
          <p:nvPr/>
        </p:nvCxnSpPr>
        <p:spPr>
          <a:xfrm>
            <a:off x="2267744" y="1196752"/>
            <a:ext cx="0" cy="720000"/>
          </a:xfrm>
          <a:prstGeom prst="line">
            <a:avLst/>
          </a:prstGeom>
          <a:ln w="63500"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>
            <a:off x="1979712" y="1196752"/>
            <a:ext cx="0" cy="108000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>
            <a:off x="2123728" y="1196752"/>
            <a:ext cx="0" cy="90000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1691680" y="1196752"/>
            <a:ext cx="0" cy="144000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1835696" y="1196752"/>
            <a:ext cx="0" cy="126000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1403648" y="1196752"/>
            <a:ext cx="0" cy="1800000"/>
          </a:xfrm>
          <a:prstGeom prst="line">
            <a:avLst/>
          </a:prstGeom>
          <a:ln w="635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1547664" y="1196752"/>
            <a:ext cx="0" cy="1620000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1115616" y="1196752"/>
            <a:ext cx="0" cy="2160000"/>
          </a:xfrm>
          <a:prstGeom prst="line">
            <a:avLst/>
          </a:prstGeom>
          <a:ln w="66675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>
            <a:off x="827584" y="1196752"/>
            <a:ext cx="0" cy="252000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971600" y="1196752"/>
            <a:ext cx="0" cy="234000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>
            <a:off x="683568" y="1196752"/>
            <a:ext cx="0" cy="270000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1259632" y="1196752"/>
            <a:ext cx="0" cy="1980000"/>
          </a:xfrm>
          <a:prstGeom prst="line">
            <a:avLst/>
          </a:prstGeom>
          <a:ln w="635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>
            <a:off x="539552" y="1196752"/>
            <a:ext cx="0" cy="288000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>
            <a:off x="395536" y="1196752"/>
            <a:ext cx="0" cy="3060000"/>
          </a:xfrm>
          <a:prstGeom prst="line">
            <a:avLst/>
          </a:prstGeom>
          <a:ln w="635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09120"/>
            <a:ext cx="2142119" cy="215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bdélník 23"/>
          <p:cNvSpPr/>
          <p:nvPr/>
        </p:nvSpPr>
        <p:spPr>
          <a:xfrm>
            <a:off x="2483768" y="1556792"/>
            <a:ext cx="648072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Elementary</a:t>
            </a: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secondary</a:t>
            </a: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school</a:t>
            </a:r>
            <a:endParaRPr lang="cs-CZ" sz="2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3851920" y="6309320"/>
            <a:ext cx="1368152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8 </a:t>
            </a:r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from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25</a:t>
            </a:r>
            <a:endParaRPr lang="cs-CZ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5076056" y="6309320"/>
            <a:ext cx="4067944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Followed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by: USA - </a:t>
            </a:r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High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E. </a:t>
            </a:r>
            <a:endParaRPr lang="cs-CZ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9" name="Přímá spojovací čára 28"/>
          <p:cNvCxnSpPr/>
          <p:nvPr/>
        </p:nvCxnSpPr>
        <p:spPr>
          <a:xfrm flipH="1" flipV="1">
            <a:off x="5508104" y="6309320"/>
            <a:ext cx="3168352" cy="32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/>
          <p:nvPr/>
        </p:nvCxnSpPr>
        <p:spPr>
          <a:xfrm flipH="1" flipV="1">
            <a:off x="3923928" y="6309320"/>
            <a:ext cx="1224136" cy="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délník 29"/>
          <p:cNvSpPr/>
          <p:nvPr/>
        </p:nvSpPr>
        <p:spPr>
          <a:xfrm>
            <a:off x="1907704" y="2420888"/>
            <a:ext cx="5616624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Schooling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compulsory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all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people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1835696" y="2780928"/>
            <a:ext cx="6264696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Most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people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begin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elementary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1979712" y="3212976"/>
            <a:ext cx="5616624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AGE: TO ELEMENTARY: 6-7 YEARS OLD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2843808" y="3573016"/>
            <a:ext cx="583264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TO SECONDARY SCHOOL: 12-13 YEARS OLD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1979712" y="3933056"/>
            <a:ext cx="6264696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Types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school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: public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or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private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institution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879304" y="4437112"/>
            <a:ext cx="6264696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85 %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students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at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public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schools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2879304" y="4725144"/>
            <a:ext cx="6264696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15 %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students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at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private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schools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1907704" y="5085184"/>
            <a:ext cx="331236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SIX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lessons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per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day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2555776" y="5445224"/>
            <a:ext cx="568863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HOLIDAYS: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about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two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half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months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5652120" y="5805264"/>
            <a:ext cx="252028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JUNE - AUGUST 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32656"/>
            <a:ext cx="16589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-252536" y="476672"/>
            <a:ext cx="482453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endParaRPr lang="cs-CZ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619672" y="1052736"/>
            <a:ext cx="6624736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cs-CZ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cs-CZ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United</a:t>
            </a:r>
            <a:r>
              <a:rPr lang="cs-CZ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States</a:t>
            </a:r>
            <a:endParaRPr lang="cs-CZ" sz="32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2555776" y="1196752"/>
            <a:ext cx="0" cy="360040"/>
          </a:xfrm>
          <a:prstGeom prst="line">
            <a:avLst/>
          </a:prstGeom>
          <a:ln w="635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5"/>
          <p:cNvCxnSpPr/>
          <p:nvPr/>
        </p:nvCxnSpPr>
        <p:spPr>
          <a:xfrm>
            <a:off x="2411760" y="1196752"/>
            <a:ext cx="0" cy="540000"/>
          </a:xfrm>
          <a:prstGeom prst="line">
            <a:avLst/>
          </a:prstGeom>
          <a:ln w="635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6"/>
          <p:cNvCxnSpPr/>
          <p:nvPr/>
        </p:nvCxnSpPr>
        <p:spPr>
          <a:xfrm>
            <a:off x="2267744" y="1196752"/>
            <a:ext cx="0" cy="720000"/>
          </a:xfrm>
          <a:prstGeom prst="line">
            <a:avLst/>
          </a:prstGeom>
          <a:ln w="63500"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>
            <a:off x="1979712" y="1196752"/>
            <a:ext cx="0" cy="108000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>
            <a:off x="2123728" y="1196752"/>
            <a:ext cx="0" cy="90000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1691680" y="1196752"/>
            <a:ext cx="0" cy="144000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1835696" y="1196752"/>
            <a:ext cx="0" cy="126000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1403648" y="1196752"/>
            <a:ext cx="0" cy="1800000"/>
          </a:xfrm>
          <a:prstGeom prst="line">
            <a:avLst/>
          </a:prstGeom>
          <a:ln w="635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1547664" y="1196752"/>
            <a:ext cx="0" cy="1620000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1115616" y="1196752"/>
            <a:ext cx="0" cy="2160000"/>
          </a:xfrm>
          <a:prstGeom prst="line">
            <a:avLst/>
          </a:prstGeom>
          <a:ln w="66675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>
            <a:off x="827584" y="1196752"/>
            <a:ext cx="0" cy="252000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971600" y="1196752"/>
            <a:ext cx="0" cy="2340000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>
            <a:off x="683568" y="1196752"/>
            <a:ext cx="0" cy="2700000"/>
          </a:xfrm>
          <a:prstGeom prst="line">
            <a:avLst/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1259632" y="1196752"/>
            <a:ext cx="0" cy="1980000"/>
          </a:xfrm>
          <a:prstGeom prst="line">
            <a:avLst/>
          </a:prstGeom>
          <a:ln w="635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>
            <a:off x="539552" y="1196752"/>
            <a:ext cx="0" cy="2880000"/>
          </a:xfrm>
          <a:prstGeom prst="line">
            <a:avLst/>
          </a:prstGeom>
          <a:ln w="63500"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>
            <a:off x="395536" y="1196752"/>
            <a:ext cx="0" cy="3060000"/>
          </a:xfrm>
          <a:prstGeom prst="line">
            <a:avLst/>
          </a:prstGeom>
          <a:ln w="635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81128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bdélník 25"/>
          <p:cNvSpPr/>
          <p:nvPr/>
        </p:nvSpPr>
        <p:spPr>
          <a:xfrm>
            <a:off x="2663280" y="1556792"/>
            <a:ext cx="648072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Junior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senior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high</a:t>
            </a: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school</a:t>
            </a:r>
            <a:endParaRPr lang="cs-CZ" sz="2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3851920" y="6309320"/>
            <a:ext cx="1368152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9 </a:t>
            </a:r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from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25</a:t>
            </a:r>
            <a:endParaRPr lang="cs-CZ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5076056" y="6309320"/>
            <a:ext cx="4067944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Followed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by: USA - University </a:t>
            </a:r>
            <a:endParaRPr lang="cs-CZ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9" name="Přímá spojovací čára 28"/>
          <p:cNvCxnSpPr/>
          <p:nvPr/>
        </p:nvCxnSpPr>
        <p:spPr>
          <a:xfrm flipH="1" flipV="1">
            <a:off x="3923928" y="6309320"/>
            <a:ext cx="1224136" cy="0"/>
          </a:xfrm>
          <a:prstGeom prst="line">
            <a:avLst/>
          </a:prstGeom>
          <a:ln w="635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/>
          <p:nvPr/>
        </p:nvCxnSpPr>
        <p:spPr>
          <a:xfrm flipH="1">
            <a:off x="5364088" y="6309320"/>
            <a:ext cx="3456384" cy="0"/>
          </a:xfrm>
          <a:prstGeom prst="line">
            <a:avLst/>
          </a:prstGeom>
          <a:ln w="635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bdélník 30"/>
          <p:cNvSpPr/>
          <p:nvPr/>
        </p:nvSpPr>
        <p:spPr>
          <a:xfrm>
            <a:off x="2267744" y="2276872"/>
            <a:ext cx="4176464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7-8 </a:t>
            </a:r>
            <a:r>
              <a:rPr lang="cs-CZ" b="1" i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degrees</a:t>
            </a:r>
            <a:r>
              <a:rPr lang="cs-CZ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(MOSTLY)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2123728" y="2636912"/>
            <a:ext cx="4176464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First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Junior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school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3491880" y="2924944"/>
            <a:ext cx="4176464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AFTER 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senior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high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school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2483768" y="3284984"/>
            <a:ext cx="4176464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VERY HIGH  SCHOOL LEVEL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195736" y="3645024"/>
            <a:ext cx="5904656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GRADUATION EXAMS IS CONDITION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2555776" y="4005064"/>
            <a:ext cx="4824536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wide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variety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elective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courses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5580112" y="4365104"/>
            <a:ext cx="216024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computers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5436096" y="4653136"/>
            <a:ext cx="2376264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visual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arts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5004048" y="4941168"/>
            <a:ext cx="3816424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publishing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etc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2627784" y="5301208"/>
            <a:ext cx="4824536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They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may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take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standardized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tests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3" name="Obdélník 42"/>
          <p:cNvSpPr/>
          <p:nvPr/>
        </p:nvSpPr>
        <p:spPr>
          <a:xfrm>
            <a:off x="2771800" y="5661248"/>
            <a:ext cx="583264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depeding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on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their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local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graduation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exam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!!!   </a:t>
            </a:r>
            <a:endParaRPr lang="cs-CZ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63500">
          <a:solidFill>
            <a:srgbClr val="FF99FF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1122</Words>
  <Application>Microsoft Office PowerPoint</Application>
  <PresentationFormat>Předvádění na obrazovce (4:3)</PresentationFormat>
  <Paragraphs>285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Tomáš Kašpar</dc:creator>
  <cp:lastModifiedBy>Tomáš Kašpar</cp:lastModifiedBy>
  <cp:revision>157</cp:revision>
  <dcterms:created xsi:type="dcterms:W3CDTF">2012-04-05T04:52:23Z</dcterms:created>
  <dcterms:modified xsi:type="dcterms:W3CDTF">2012-04-09T09:38:39Z</dcterms:modified>
</cp:coreProperties>
</file>