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7" r:id="rId2"/>
    <p:sldId id="258" r:id="rId3"/>
    <p:sldId id="259" r:id="rId4"/>
    <p:sldId id="262" r:id="rId5"/>
    <p:sldId id="260" r:id="rId6"/>
    <p:sldId id="256" r:id="rId7"/>
    <p:sldId id="261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42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61443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444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445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1446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1447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1448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144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6145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61451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1452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EF49419-DC50-4271-B99C-723543081F0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09F6E-7B2D-475D-AAA6-8386EFDEFE9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E9B69-5F5B-4481-B20F-E9BAF98FD7B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E0AC97-7353-4AC7-95F6-E39E21AD2AE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56D20E-4E87-4ACA-A166-CCCCAF925B4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2431C6-8E39-45A4-BB79-ED9AB0F83A0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FF162D-68CF-4A89-93F4-4F43FB4B677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EC6EE4-1A41-4F6C-BFC0-F7B7474AADC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0D519-1978-4B05-BE82-8C4C98FDCE1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51F660-021E-4178-931F-92EE08BD5FC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DA718-E5CB-4CE5-9C0B-5C937380822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18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60419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0420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0421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0422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0423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0424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0425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0426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04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cs-CZ"/>
          </a:p>
        </p:txBody>
      </p:sp>
      <p:sp>
        <p:nvSpPr>
          <p:cNvPr id="604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cs-CZ"/>
          </a:p>
        </p:txBody>
      </p:sp>
      <p:sp>
        <p:nvSpPr>
          <p:cNvPr id="604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66484822-977B-4560-8B17-2CF8C79590F5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0430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0431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2" descr="C:\Users\Tom\Desktop\children-holding-han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800" dirty="0" err="1" smtClean="0"/>
              <a:t>Children</a:t>
            </a:r>
            <a:r>
              <a:rPr lang="cs-CZ" sz="4800" dirty="0" smtClean="0"/>
              <a:t> </a:t>
            </a:r>
            <a:r>
              <a:rPr lang="cs-CZ" sz="4800" dirty="0" err="1" smtClean="0"/>
              <a:t>and</a:t>
            </a:r>
            <a:r>
              <a:rPr lang="cs-CZ" sz="4800" dirty="0" smtClean="0"/>
              <a:t> </a:t>
            </a:r>
            <a:r>
              <a:rPr lang="cs-CZ" sz="4800" dirty="0" err="1" smtClean="0"/>
              <a:t>the</a:t>
            </a:r>
            <a:r>
              <a:rPr lang="cs-CZ" sz="4800" dirty="0" smtClean="0"/>
              <a:t> </a:t>
            </a:r>
            <a:r>
              <a:rPr lang="cs-CZ" sz="4800" dirty="0" err="1" smtClean="0"/>
              <a:t>Youth</a:t>
            </a:r>
            <a:endParaRPr lang="cs-CZ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285728"/>
            <a:ext cx="8631268" cy="5810272"/>
          </a:xfrm>
        </p:spPr>
        <p:txBody>
          <a:bodyPr/>
          <a:lstStyle/>
          <a:p>
            <a:pPr algn="ctr"/>
            <a:r>
              <a:rPr lang="cs-CZ" sz="4400" dirty="0" err="1" smtClean="0"/>
              <a:t>Structure</a:t>
            </a:r>
            <a:endParaRPr lang="cs-CZ" sz="4400" dirty="0" smtClean="0"/>
          </a:p>
          <a:p>
            <a:endParaRPr lang="cs-CZ" dirty="0"/>
          </a:p>
          <a:p>
            <a:r>
              <a:rPr lang="cs-CZ" dirty="0" err="1" smtClean="0"/>
              <a:t>Children</a:t>
            </a:r>
            <a:r>
              <a:rPr lang="cs-CZ" dirty="0" smtClean="0"/>
              <a:t> abuse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err="1" smtClean="0"/>
              <a:t>Bullying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err="1" smtClean="0"/>
              <a:t>Children</a:t>
            </a:r>
            <a:r>
              <a:rPr lang="cs-CZ" dirty="0" smtClean="0"/>
              <a:t>‘s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services</a:t>
            </a:r>
            <a:endParaRPr lang="cs-CZ" dirty="0"/>
          </a:p>
        </p:txBody>
      </p:sp>
      <p:pic>
        <p:nvPicPr>
          <p:cNvPr id="81922" name="Picture 2" descr="C:\Users\Tom\Desktop\sad-stop-child-abuse-16944743-640-7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1285860"/>
            <a:ext cx="1549389" cy="1837479"/>
          </a:xfrm>
          <a:prstGeom prst="rect">
            <a:avLst/>
          </a:prstGeom>
          <a:noFill/>
        </p:spPr>
      </p:pic>
      <p:pic>
        <p:nvPicPr>
          <p:cNvPr id="81923" name="Picture 3" descr="C:\Users\Tom\Desktop\bullying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3071810"/>
            <a:ext cx="1487496" cy="1393996"/>
          </a:xfrm>
          <a:prstGeom prst="rect">
            <a:avLst/>
          </a:prstGeom>
          <a:noFill/>
        </p:spPr>
      </p:pic>
      <p:pic>
        <p:nvPicPr>
          <p:cNvPr id="81924" name="Picture 4" descr="C:\Users\Tom\Desktop\1732259109_6ff0f9c3b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2132" y="4857760"/>
            <a:ext cx="2251062" cy="16882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Children</a:t>
            </a:r>
            <a:r>
              <a:rPr lang="cs-CZ" dirty="0" smtClean="0"/>
              <a:t> Abuse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u="sng" dirty="0" err="1" smtClean="0"/>
              <a:t>When</a:t>
            </a:r>
            <a:r>
              <a:rPr lang="cs-CZ" sz="2400" u="sng" dirty="0" smtClean="0"/>
              <a:t> </a:t>
            </a:r>
            <a:r>
              <a:rPr lang="cs-CZ" sz="2400" u="sng" dirty="0" err="1" smtClean="0"/>
              <a:t>can</a:t>
            </a:r>
            <a:r>
              <a:rPr lang="cs-CZ" sz="2400" u="sng" dirty="0" smtClean="0"/>
              <a:t> </a:t>
            </a:r>
            <a:r>
              <a:rPr lang="cs-CZ" sz="2400" u="sng" dirty="0" err="1" smtClean="0"/>
              <a:t>we</a:t>
            </a:r>
            <a:r>
              <a:rPr lang="cs-CZ" sz="2400" u="sng" dirty="0" smtClean="0"/>
              <a:t> </a:t>
            </a:r>
            <a:r>
              <a:rPr lang="cs-CZ" sz="2400" u="sng" dirty="0" err="1" smtClean="0"/>
              <a:t>call</a:t>
            </a:r>
            <a:r>
              <a:rPr lang="cs-CZ" sz="2400" u="sng" dirty="0" smtClean="0"/>
              <a:t> </a:t>
            </a:r>
            <a:r>
              <a:rPr lang="cs-CZ" sz="2400" u="sng" dirty="0" err="1" smtClean="0"/>
              <a:t>it</a:t>
            </a:r>
            <a:r>
              <a:rPr lang="cs-CZ" sz="2400" u="sng" dirty="0" smtClean="0"/>
              <a:t> </a:t>
            </a:r>
            <a:r>
              <a:rPr lang="cs-CZ" sz="2400" u="sng" dirty="0" err="1" smtClean="0"/>
              <a:t>child</a:t>
            </a:r>
            <a:r>
              <a:rPr lang="cs-CZ" sz="2400" u="sng" dirty="0" smtClean="0"/>
              <a:t> abuse?</a:t>
            </a:r>
          </a:p>
          <a:p>
            <a:endParaRPr lang="cs-CZ" sz="2400" dirty="0" smtClean="0"/>
          </a:p>
          <a:p>
            <a:r>
              <a:rPr lang="cs-CZ" sz="2400" dirty="0" smtClean="0"/>
              <a:t>   -</a:t>
            </a:r>
            <a:r>
              <a:rPr lang="cs-CZ" sz="2400" i="1" dirty="0" err="1" smtClean="0"/>
              <a:t>Physically</a:t>
            </a:r>
            <a:r>
              <a:rPr lang="cs-CZ" sz="2400" i="1" dirty="0" smtClean="0"/>
              <a:t>, </a:t>
            </a:r>
            <a:r>
              <a:rPr lang="cs-CZ" sz="2400" i="1" dirty="0" err="1" smtClean="0"/>
              <a:t>sexually</a:t>
            </a:r>
            <a:r>
              <a:rPr lang="cs-CZ" sz="2400" i="1" dirty="0" smtClean="0"/>
              <a:t>, </a:t>
            </a:r>
            <a:r>
              <a:rPr lang="cs-CZ" sz="2400" i="1" dirty="0" err="1" smtClean="0"/>
              <a:t>emotionally</a:t>
            </a:r>
            <a:r>
              <a:rPr lang="cs-CZ" sz="2400" i="1" dirty="0" smtClean="0"/>
              <a:t> abuse </a:t>
            </a:r>
            <a:r>
              <a:rPr lang="cs-CZ" sz="2400" i="1" dirty="0" err="1" smtClean="0"/>
              <a:t>or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being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neglected</a:t>
            </a:r>
            <a:r>
              <a:rPr lang="cs-CZ" sz="2400" i="1" dirty="0" smtClean="0"/>
              <a:t>.</a:t>
            </a:r>
          </a:p>
          <a:p>
            <a:endParaRPr lang="cs-CZ" sz="2400" dirty="0" smtClean="0"/>
          </a:p>
          <a:p>
            <a:r>
              <a:rPr lang="cs-CZ" sz="2400" u="sng" dirty="0" smtClean="0"/>
              <a:t>Reporting </a:t>
            </a:r>
            <a:r>
              <a:rPr lang="cs-CZ" sz="2400" u="sng" dirty="0" err="1" smtClean="0"/>
              <a:t>child</a:t>
            </a:r>
            <a:r>
              <a:rPr lang="cs-CZ" sz="2400" u="sng" dirty="0" smtClean="0"/>
              <a:t> abuse, </a:t>
            </a:r>
            <a:r>
              <a:rPr lang="cs-CZ" sz="2400" u="sng" dirty="0" err="1" smtClean="0"/>
              <a:t>what</a:t>
            </a:r>
            <a:r>
              <a:rPr lang="cs-CZ" sz="2400" u="sng" dirty="0" smtClean="0"/>
              <a:t> </a:t>
            </a:r>
            <a:r>
              <a:rPr lang="cs-CZ" sz="2400" u="sng" dirty="0" err="1" smtClean="0"/>
              <a:t>can</a:t>
            </a:r>
            <a:r>
              <a:rPr lang="cs-CZ" sz="2400" u="sng" dirty="0" smtClean="0"/>
              <a:t> </a:t>
            </a:r>
            <a:r>
              <a:rPr lang="cs-CZ" sz="2400" u="sng" dirty="0" err="1" smtClean="0"/>
              <a:t>social</a:t>
            </a:r>
            <a:r>
              <a:rPr lang="cs-CZ" sz="2400" u="sng" dirty="0" smtClean="0"/>
              <a:t> </a:t>
            </a:r>
            <a:r>
              <a:rPr lang="cs-CZ" sz="2400" u="sng" dirty="0" err="1" smtClean="0"/>
              <a:t>services</a:t>
            </a:r>
            <a:r>
              <a:rPr lang="cs-CZ" sz="2400" u="sng" dirty="0" smtClean="0"/>
              <a:t> do?</a:t>
            </a:r>
          </a:p>
          <a:p>
            <a:endParaRPr lang="cs-CZ" sz="2400" dirty="0" smtClean="0"/>
          </a:p>
          <a:p>
            <a:r>
              <a:rPr lang="cs-CZ" sz="2400" dirty="0" smtClean="0"/>
              <a:t>  </a:t>
            </a:r>
            <a:r>
              <a:rPr lang="cs-CZ" sz="2400" i="1" dirty="0" smtClean="0"/>
              <a:t>-Police, </a:t>
            </a:r>
            <a:r>
              <a:rPr lang="cs-CZ" sz="2400" i="1" dirty="0" err="1" smtClean="0"/>
              <a:t>court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or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children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protection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register</a:t>
            </a:r>
            <a:endParaRPr lang="cs-CZ" sz="2400" dirty="0" smtClean="0"/>
          </a:p>
          <a:p>
            <a:endParaRPr lang="cs-CZ" sz="2400" dirty="0"/>
          </a:p>
        </p:txBody>
      </p:sp>
      <p:pic>
        <p:nvPicPr>
          <p:cNvPr id="16385" name="Picture 1" descr="C:\Users\Tom\Desktop\child_abuse-300x2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1428736"/>
            <a:ext cx="1744646" cy="1325931"/>
          </a:xfrm>
          <a:prstGeom prst="rect">
            <a:avLst/>
          </a:prstGeom>
          <a:noFill/>
        </p:spPr>
      </p:pic>
      <p:pic>
        <p:nvPicPr>
          <p:cNvPr id="16386" name="Picture 2" descr="C:\Users\Tom\Desktop\boy_in_court_pi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5342" y="5374996"/>
            <a:ext cx="1998658" cy="14830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Tom\Desktop\gra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28670"/>
            <a:ext cx="9144000" cy="5948095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214282" y="357166"/>
            <a:ext cx="875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Children on child protection registers in the UK: by sex and category of abuse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Bully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err="1" smtClean="0"/>
              <a:t>When</a:t>
            </a:r>
            <a:r>
              <a:rPr lang="cs-CZ" u="sng" dirty="0" smtClean="0"/>
              <a:t> </a:t>
            </a:r>
            <a:r>
              <a:rPr lang="cs-CZ" u="sng" dirty="0" err="1" smtClean="0"/>
              <a:t>can</a:t>
            </a:r>
            <a:r>
              <a:rPr lang="cs-CZ" u="sng" dirty="0" smtClean="0"/>
              <a:t> </a:t>
            </a:r>
            <a:r>
              <a:rPr lang="cs-CZ" u="sng" dirty="0" err="1" smtClean="0"/>
              <a:t>we</a:t>
            </a:r>
            <a:r>
              <a:rPr lang="cs-CZ" u="sng" dirty="0" smtClean="0"/>
              <a:t> </a:t>
            </a:r>
            <a:r>
              <a:rPr lang="cs-CZ" u="sng" dirty="0" err="1" smtClean="0"/>
              <a:t>call</a:t>
            </a:r>
            <a:r>
              <a:rPr lang="cs-CZ" u="sng" dirty="0" smtClean="0"/>
              <a:t> </a:t>
            </a:r>
            <a:r>
              <a:rPr lang="cs-CZ" u="sng" dirty="0" err="1" smtClean="0"/>
              <a:t>it</a:t>
            </a:r>
            <a:r>
              <a:rPr lang="cs-CZ" u="sng" dirty="0" smtClean="0"/>
              <a:t> ‚Bully‘?</a:t>
            </a:r>
          </a:p>
          <a:p>
            <a:r>
              <a:rPr lang="cs-CZ" dirty="0" smtClean="0"/>
              <a:t> </a:t>
            </a:r>
            <a:r>
              <a:rPr lang="cs-CZ" i="1" dirty="0" smtClean="0"/>
              <a:t>-</a:t>
            </a:r>
            <a:r>
              <a:rPr lang="cs-CZ" i="1" dirty="0" err="1" smtClean="0"/>
              <a:t>Remarks</a:t>
            </a:r>
            <a:r>
              <a:rPr lang="cs-CZ" i="1" dirty="0" smtClean="0"/>
              <a:t>, </a:t>
            </a:r>
            <a:r>
              <a:rPr lang="cs-CZ" i="1" dirty="0" err="1" smtClean="0"/>
              <a:t>violence</a:t>
            </a:r>
            <a:r>
              <a:rPr lang="cs-CZ" i="1" dirty="0" smtClean="0"/>
              <a:t>, </a:t>
            </a:r>
            <a:r>
              <a:rPr lang="cs-CZ" i="1" dirty="0" err="1" smtClean="0"/>
              <a:t>out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social</a:t>
            </a:r>
            <a:r>
              <a:rPr lang="cs-CZ" i="1" dirty="0" smtClean="0"/>
              <a:t> </a:t>
            </a:r>
            <a:r>
              <a:rPr lang="cs-CZ" i="1" dirty="0" err="1" smtClean="0"/>
              <a:t>activities</a:t>
            </a:r>
            <a:r>
              <a:rPr lang="cs-CZ" i="1" dirty="0" smtClean="0"/>
              <a:t>, </a:t>
            </a:r>
            <a:r>
              <a:rPr lang="cs-CZ" i="1" dirty="0" err="1" smtClean="0"/>
              <a:t>rumours</a:t>
            </a:r>
            <a:r>
              <a:rPr lang="cs-CZ" i="1" dirty="0" smtClean="0"/>
              <a:t>, </a:t>
            </a:r>
            <a:r>
              <a:rPr lang="cs-CZ" i="1" dirty="0" err="1" smtClean="0"/>
              <a:t>cyberbullying</a:t>
            </a:r>
            <a:endParaRPr lang="cs-CZ" i="1" dirty="0" smtClean="0"/>
          </a:p>
          <a:p>
            <a:endParaRPr lang="cs-CZ" i="1" dirty="0" smtClean="0"/>
          </a:p>
          <a:p>
            <a:r>
              <a:rPr lang="cs-CZ" u="sng" dirty="0" err="1" smtClean="0"/>
              <a:t>Dealing</a:t>
            </a:r>
            <a:r>
              <a:rPr lang="cs-CZ" u="sng" dirty="0" smtClean="0"/>
              <a:t> </a:t>
            </a:r>
            <a:r>
              <a:rPr lang="cs-CZ" u="sng" dirty="0" err="1" smtClean="0"/>
              <a:t>with</a:t>
            </a:r>
            <a:r>
              <a:rPr lang="cs-CZ" u="sng" dirty="0" smtClean="0"/>
              <a:t> </a:t>
            </a:r>
            <a:r>
              <a:rPr lang="cs-CZ" u="sng" dirty="0" err="1" smtClean="0"/>
              <a:t>Bullyes</a:t>
            </a:r>
            <a:r>
              <a:rPr lang="cs-CZ" u="sng" dirty="0" smtClean="0"/>
              <a:t>, </a:t>
            </a:r>
            <a:r>
              <a:rPr lang="cs-CZ" u="sng" dirty="0" err="1" smtClean="0"/>
              <a:t>what</a:t>
            </a:r>
            <a:r>
              <a:rPr lang="cs-CZ" u="sng" dirty="0" smtClean="0"/>
              <a:t> </a:t>
            </a:r>
            <a:r>
              <a:rPr lang="cs-CZ" u="sng" dirty="0" err="1" smtClean="0"/>
              <a:t>can</a:t>
            </a:r>
            <a:r>
              <a:rPr lang="cs-CZ" u="sng" dirty="0" smtClean="0"/>
              <a:t> </a:t>
            </a:r>
            <a:r>
              <a:rPr lang="cs-CZ" u="sng" dirty="0" err="1" smtClean="0"/>
              <a:t>we</a:t>
            </a:r>
            <a:r>
              <a:rPr lang="cs-CZ" u="sng" dirty="0" smtClean="0"/>
              <a:t> do?</a:t>
            </a:r>
          </a:p>
          <a:p>
            <a:r>
              <a:rPr lang="cs-CZ" i="1" dirty="0" smtClean="0"/>
              <a:t>-</a:t>
            </a:r>
            <a:r>
              <a:rPr lang="cs-CZ" i="1" dirty="0" err="1" smtClean="0"/>
              <a:t>Discuss</a:t>
            </a:r>
            <a:r>
              <a:rPr lang="cs-CZ" i="1" dirty="0" smtClean="0"/>
              <a:t>, </a:t>
            </a:r>
            <a:r>
              <a:rPr lang="cs-CZ" i="1" dirty="0" err="1" smtClean="0"/>
              <a:t>keeping</a:t>
            </a:r>
            <a:r>
              <a:rPr lang="cs-CZ" i="1" dirty="0" smtClean="0"/>
              <a:t> </a:t>
            </a:r>
            <a:r>
              <a:rPr lang="cs-CZ" i="1" dirty="0" err="1" smtClean="0"/>
              <a:t>rules</a:t>
            </a:r>
            <a:r>
              <a:rPr lang="cs-CZ" i="1" dirty="0" smtClean="0"/>
              <a:t>, </a:t>
            </a:r>
            <a:r>
              <a:rPr lang="cs-CZ" i="1" dirty="0" err="1" smtClean="0"/>
              <a:t>individual</a:t>
            </a:r>
            <a:r>
              <a:rPr lang="cs-CZ" i="1" dirty="0" smtClean="0"/>
              <a:t> </a:t>
            </a:r>
            <a:r>
              <a:rPr lang="cs-CZ" i="1" dirty="0" err="1" smtClean="0"/>
              <a:t>attitude</a:t>
            </a:r>
            <a:r>
              <a:rPr lang="cs-CZ" i="1" dirty="0" smtClean="0"/>
              <a:t>, </a:t>
            </a:r>
            <a:r>
              <a:rPr lang="cs-CZ" i="1" dirty="0" err="1" smtClean="0"/>
              <a:t>breaking</a:t>
            </a:r>
            <a:r>
              <a:rPr lang="cs-CZ" i="1" dirty="0" smtClean="0"/>
              <a:t> </a:t>
            </a:r>
            <a:r>
              <a:rPr lang="cs-CZ" i="1" dirty="0" err="1" smtClean="0"/>
              <a:t>group</a:t>
            </a:r>
            <a:r>
              <a:rPr lang="cs-CZ" i="1" dirty="0" smtClean="0"/>
              <a:t> </a:t>
            </a:r>
            <a:r>
              <a:rPr lang="cs-CZ" i="1" dirty="0" err="1" smtClean="0"/>
              <a:t>dynamics</a:t>
            </a:r>
            <a:endParaRPr lang="cs-CZ" i="1" dirty="0"/>
          </a:p>
        </p:txBody>
      </p:sp>
      <p:pic>
        <p:nvPicPr>
          <p:cNvPr id="19458" name="Picture 2" descr="C:\Users\Tom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2285992"/>
            <a:ext cx="1785918" cy="1374771"/>
          </a:xfrm>
          <a:prstGeom prst="rect">
            <a:avLst/>
          </a:prstGeom>
          <a:noFill/>
        </p:spPr>
      </p:pic>
      <p:pic>
        <p:nvPicPr>
          <p:cNvPr id="19459" name="Picture 3" descr="C:\Users\Tom\Desktop\stažený soub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58" y="4786322"/>
            <a:ext cx="1643042" cy="1149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404813"/>
            <a:ext cx="8353425" cy="1223962"/>
          </a:xfrm>
        </p:spPr>
        <p:txBody>
          <a:bodyPr/>
          <a:lstStyle/>
          <a:p>
            <a:r>
              <a:rPr lang="cs-CZ" sz="4400"/>
              <a:t>Children‘s social services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1341438"/>
            <a:ext cx="6781800" cy="4373562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/>
              <a:t>Safeguarding and promoting the welfare of </a:t>
            </a:r>
            <a:r>
              <a:rPr lang="en-US" sz="2800" dirty="0" smtClean="0"/>
              <a:t>children</a:t>
            </a:r>
            <a:endParaRPr lang="cs-CZ" sz="28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800" dirty="0" err="1"/>
              <a:t>Supporting</a:t>
            </a:r>
            <a:r>
              <a:rPr lang="cs-CZ" sz="2800" dirty="0"/>
              <a:t> </a:t>
            </a:r>
            <a:r>
              <a:rPr lang="cs-CZ" sz="2800" dirty="0" err="1"/>
              <a:t>looked</a:t>
            </a:r>
            <a:r>
              <a:rPr lang="cs-CZ" sz="2800" dirty="0"/>
              <a:t>-</a:t>
            </a:r>
            <a:r>
              <a:rPr lang="cs-CZ" sz="2800" dirty="0" err="1"/>
              <a:t>after</a:t>
            </a:r>
            <a:r>
              <a:rPr lang="cs-CZ" sz="2800" dirty="0"/>
              <a:t> </a:t>
            </a:r>
            <a:r>
              <a:rPr lang="cs-CZ" sz="2800" dirty="0" err="1"/>
              <a:t>children</a:t>
            </a:r>
            <a:endParaRPr lang="cs-CZ" sz="28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800" dirty="0" err="1"/>
              <a:t>Foster</a:t>
            </a:r>
            <a:r>
              <a:rPr lang="cs-CZ" sz="2800" dirty="0"/>
              <a:t> </a:t>
            </a:r>
            <a:r>
              <a:rPr lang="cs-CZ" sz="2800" dirty="0" err="1" smtClean="0"/>
              <a:t>carers</a:t>
            </a:r>
            <a:endParaRPr lang="cs-CZ" sz="28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800" dirty="0" err="1"/>
              <a:t>Children’s</a:t>
            </a:r>
            <a:r>
              <a:rPr lang="cs-CZ" sz="2800" dirty="0"/>
              <a:t> </a:t>
            </a:r>
            <a:r>
              <a:rPr lang="cs-CZ" sz="2800" dirty="0" err="1" smtClean="0"/>
              <a:t>homes</a:t>
            </a:r>
            <a:endParaRPr lang="cs-CZ" sz="28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/>
              <a:t>Children and young people leaving care and accommodation</a:t>
            </a:r>
            <a:endParaRPr lang="cs-CZ" sz="28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800" dirty="0"/>
              <a:t>. </a:t>
            </a:r>
            <a:r>
              <a:rPr lang="cs-CZ" sz="2800" dirty="0" err="1"/>
              <a:t>Out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school</a:t>
            </a:r>
            <a:r>
              <a:rPr lang="cs-CZ" sz="2800" dirty="0"/>
              <a:t> </a:t>
            </a:r>
            <a:r>
              <a:rPr lang="cs-CZ" sz="2800" dirty="0" err="1"/>
              <a:t>childcare</a:t>
            </a:r>
            <a:endParaRPr lang="cs-CZ" sz="2800" dirty="0"/>
          </a:p>
        </p:txBody>
      </p:sp>
      <p:pic>
        <p:nvPicPr>
          <p:cNvPr id="1025" name="Picture 1" descr="C:\Users\Tom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4500570"/>
            <a:ext cx="3291673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Tom\Desktop\395887_207426202686298_100002567601103_408004_1299322296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 8">
      <a:dk1>
        <a:srgbClr val="000000"/>
      </a:dk1>
      <a:lt1>
        <a:srgbClr val="EAEAEA"/>
      </a:lt1>
      <a:dk2>
        <a:srgbClr val="000000"/>
      </a:dk2>
      <a:lt2>
        <a:srgbClr val="C1C2CB"/>
      </a:lt2>
      <a:accent1>
        <a:srgbClr val="F1F1F7"/>
      </a:accent1>
      <a:accent2>
        <a:srgbClr val="8C8CB4"/>
      </a:accent2>
      <a:accent3>
        <a:srgbClr val="F3F3F3"/>
      </a:accent3>
      <a:accent4>
        <a:srgbClr val="000000"/>
      </a:accent4>
      <a:accent5>
        <a:srgbClr val="F7F7FA"/>
      </a:accent5>
      <a:accent6>
        <a:srgbClr val="7E7EA3"/>
      </a:accent6>
      <a:hlink>
        <a:srgbClr val="A3FFFF"/>
      </a:hlink>
      <a:folHlink>
        <a:srgbClr val="9E99FF"/>
      </a:folHlink>
    </a:clrScheme>
    <a:fontScheme name="defaul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275</TotalTime>
  <Words>141</Words>
  <Application>Microsoft Office PowerPoint</Application>
  <PresentationFormat>Předvádění na obrazovce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default</vt:lpstr>
      <vt:lpstr>Children and the Youth</vt:lpstr>
      <vt:lpstr>Snímek 2</vt:lpstr>
      <vt:lpstr>Children Abuse</vt:lpstr>
      <vt:lpstr>Snímek 4</vt:lpstr>
      <vt:lpstr>Bully</vt:lpstr>
      <vt:lpstr>Children‘s social services</vt:lpstr>
      <vt:lpstr>Snímek 7</vt:lpstr>
    </vt:vector>
  </TitlesOfParts>
  <Company>Organizacia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Children‘s social services</dc:title>
  <dc:creator>Iwik</dc:creator>
  <cp:lastModifiedBy> </cp:lastModifiedBy>
  <cp:revision>14</cp:revision>
  <cp:lastPrinted>1601-01-01T00:00:00Z</cp:lastPrinted>
  <dcterms:created xsi:type="dcterms:W3CDTF">2012-05-16T15:57:48Z</dcterms:created>
  <dcterms:modified xsi:type="dcterms:W3CDTF">2012-05-17T08:13:35Z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