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5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Nadpis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2" name="Podnadpis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E0CC4E7-ED37-41CF-80B4-ADE4B6926154}" type="datetimeFigureOut">
              <a:rPr lang="cs-CZ" smtClean="0"/>
              <a:pPr/>
              <a:t>5.3.2012</a:t>
            </a:fld>
            <a:endParaRPr lang="cs-CZ"/>
          </a:p>
        </p:txBody>
      </p:sp>
      <p:sp>
        <p:nvSpPr>
          <p:cNvPr id="20" name="Zástupný symbol pro zápatí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26F9F04-CD8D-4710-A324-ECD8B5589AB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Elipsa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ipsa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E0CC4E7-ED37-41CF-80B4-ADE4B6926154}" type="datetimeFigureOut">
              <a:rPr lang="cs-CZ" smtClean="0"/>
              <a:pPr/>
              <a:t>5.3.2012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26F9F04-CD8D-4710-A324-ECD8B5589AB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E0CC4E7-ED37-41CF-80B4-ADE4B6926154}" type="datetimeFigureOut">
              <a:rPr lang="cs-CZ" smtClean="0"/>
              <a:pPr/>
              <a:t>5.3.2012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26F9F04-CD8D-4710-A324-ECD8B5589AB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E0CC4E7-ED37-41CF-80B4-ADE4B6926154}" type="datetimeFigureOut">
              <a:rPr lang="cs-CZ" smtClean="0"/>
              <a:pPr/>
              <a:t>5.3.2012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26F9F04-CD8D-4710-A324-ECD8B5589AB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E0CC4E7-ED37-41CF-80B4-ADE4B6926154}" type="datetimeFigureOut">
              <a:rPr lang="cs-CZ" smtClean="0"/>
              <a:pPr/>
              <a:t>5.3.2012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26F9F04-CD8D-4710-A324-ECD8B5589AB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Obdélník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ipsa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ipsa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E0CC4E7-ED37-41CF-80B4-ADE4B6926154}" type="datetimeFigureOut">
              <a:rPr lang="cs-CZ" smtClean="0"/>
              <a:pPr/>
              <a:t>5.3.2012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26F9F04-CD8D-4710-A324-ECD8B5589AB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E0CC4E7-ED37-41CF-80B4-ADE4B6926154}" type="datetimeFigureOut">
              <a:rPr lang="cs-CZ" smtClean="0"/>
              <a:pPr/>
              <a:t>5.3.2012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26F9F04-CD8D-4710-A324-ECD8B5589AB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E0CC4E7-ED37-41CF-80B4-ADE4B6926154}" type="datetimeFigureOut">
              <a:rPr lang="cs-CZ" smtClean="0"/>
              <a:pPr/>
              <a:t>5.3.2012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26F9F04-CD8D-4710-A324-ECD8B5589AB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E0CC4E7-ED37-41CF-80B4-ADE4B6926154}" type="datetimeFigureOut">
              <a:rPr lang="cs-CZ" smtClean="0"/>
              <a:pPr/>
              <a:t>5.3.2012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26F9F04-CD8D-4710-A324-ECD8B5589AB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6" name="Obdélník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E0CC4E7-ED37-41CF-80B4-ADE4B6926154}" type="datetimeFigureOut">
              <a:rPr lang="cs-CZ" smtClean="0"/>
              <a:pPr/>
              <a:t>5.3.2012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26F9F04-CD8D-4710-A324-ECD8B5589AB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E0CC4E7-ED37-41CF-80B4-ADE4B6926154}" type="datetimeFigureOut">
              <a:rPr lang="cs-CZ" smtClean="0"/>
              <a:pPr/>
              <a:t>5.3.2012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26F9F04-CD8D-4710-A324-ECD8B5589AB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9" name="Vývojový diagram: postup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Vývojový diagram: postup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ýseč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ipsa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Prstenec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Zástupný symbol pro nadpis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Zástupný symbol pro text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24" name="Zástupný symbol pro datum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3E0CC4E7-ED37-41CF-80B4-ADE4B6926154}" type="datetimeFigureOut">
              <a:rPr lang="cs-CZ" smtClean="0"/>
              <a:pPr/>
              <a:t>5.3.2012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126F9F04-CD8D-4710-A324-ECD8B5589AB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5" name="Obdélník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 </a:t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864688"/>
          </a:xfrm>
        </p:spPr>
        <p:txBody>
          <a:bodyPr>
            <a:normAutofit fontScale="92500"/>
          </a:bodyPr>
          <a:lstStyle/>
          <a:p>
            <a:pPr algn="ctr"/>
            <a:r>
              <a:rPr lang="de-DE" sz="7200" dirty="0" smtClean="0">
                <a:solidFill>
                  <a:schemeClr val="accent2">
                    <a:lumMod val="75000"/>
                  </a:schemeClr>
                </a:solidFill>
                <a:latin typeface="Vijaya" pitchFamily="34" charset="0"/>
                <a:cs typeface="Vijaya" pitchFamily="34" charset="0"/>
              </a:rPr>
              <a:t>Die Verkündigung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6" name="Zástupný symbol pro obsah 5" descr="220px-Annunciation_Melozzo_da_Forli_Pantheon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357554" y="928670"/>
            <a:ext cx="3500462" cy="5187047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cs-CZ" sz="6000" dirty="0" smtClean="0">
                <a:solidFill>
                  <a:schemeClr val="accent2">
                    <a:lumMod val="75000"/>
                  </a:schemeClr>
                </a:solidFill>
                <a:latin typeface="Vijaya" pitchFamily="34" charset="0"/>
                <a:cs typeface="Vijaya" pitchFamily="34" charset="0"/>
              </a:rPr>
              <a:t/>
            </a:r>
            <a:br>
              <a:rPr lang="cs-CZ" sz="6000" dirty="0" smtClean="0">
                <a:solidFill>
                  <a:schemeClr val="accent2">
                    <a:lumMod val="75000"/>
                  </a:schemeClr>
                </a:solidFill>
                <a:latin typeface="Vijaya" pitchFamily="34" charset="0"/>
                <a:cs typeface="Vijaya" pitchFamily="34" charset="0"/>
              </a:rPr>
            </a:br>
            <a:r>
              <a:rPr lang="cs-CZ" sz="6000" dirty="0" err="1" smtClean="0">
                <a:solidFill>
                  <a:schemeClr val="accent2">
                    <a:lumMod val="75000"/>
                  </a:schemeClr>
                </a:solidFill>
                <a:latin typeface="Vijaya" pitchFamily="34" charset="0"/>
                <a:cs typeface="Vijaya" pitchFamily="34" charset="0"/>
              </a:rPr>
              <a:t>Was</a:t>
            </a:r>
            <a:r>
              <a:rPr lang="cs-CZ" sz="6000" dirty="0" smtClean="0">
                <a:solidFill>
                  <a:schemeClr val="accent2">
                    <a:lumMod val="75000"/>
                  </a:schemeClr>
                </a:solidFill>
                <a:latin typeface="Vijaya" pitchFamily="34" charset="0"/>
                <a:cs typeface="Vijaya" pitchFamily="34" charset="0"/>
              </a:rPr>
              <a:t> </a:t>
            </a:r>
            <a:r>
              <a:rPr lang="cs-CZ" sz="6000" dirty="0" err="1" smtClean="0">
                <a:solidFill>
                  <a:schemeClr val="accent2">
                    <a:lumMod val="75000"/>
                  </a:schemeClr>
                </a:solidFill>
                <a:latin typeface="Vijaya" pitchFamily="34" charset="0"/>
                <a:cs typeface="Vijaya" pitchFamily="34" charset="0"/>
              </a:rPr>
              <a:t>ist</a:t>
            </a:r>
            <a:r>
              <a:rPr lang="cs-CZ" sz="6000" dirty="0" smtClean="0">
                <a:solidFill>
                  <a:schemeClr val="accent2">
                    <a:lumMod val="75000"/>
                  </a:schemeClr>
                </a:solidFill>
                <a:latin typeface="Vijaya" pitchFamily="34" charset="0"/>
                <a:cs typeface="Vijaya" pitchFamily="34" charset="0"/>
              </a:rPr>
              <a:t> </a:t>
            </a:r>
            <a:r>
              <a:rPr lang="cs-CZ" sz="6000" dirty="0" err="1" smtClean="0">
                <a:solidFill>
                  <a:schemeClr val="accent2">
                    <a:lumMod val="75000"/>
                  </a:schemeClr>
                </a:solidFill>
                <a:latin typeface="Vijaya" pitchFamily="34" charset="0"/>
                <a:cs typeface="Vijaya" pitchFamily="34" charset="0"/>
              </a:rPr>
              <a:t>das</a:t>
            </a:r>
            <a:r>
              <a:rPr lang="cs-CZ" sz="6000" dirty="0" smtClean="0">
                <a:solidFill>
                  <a:schemeClr val="accent2">
                    <a:lumMod val="75000"/>
                  </a:schemeClr>
                </a:solidFill>
                <a:latin typeface="Vijaya" pitchFamily="34" charset="0"/>
                <a:cs typeface="Vijaya" pitchFamily="34" charset="0"/>
              </a:rPr>
              <a:t>?</a:t>
            </a:r>
            <a:endParaRPr lang="cs-CZ" sz="6000" dirty="0">
              <a:solidFill>
                <a:schemeClr val="accent2">
                  <a:lumMod val="75000"/>
                </a:schemeClr>
              </a:solidFill>
              <a:latin typeface="Vijaya" pitchFamily="34" charset="0"/>
              <a:cs typeface="Vijaya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pPr>
              <a:buNone/>
            </a:pPr>
            <a:endParaRPr lang="cs-CZ" sz="4000" dirty="0" smtClean="0">
              <a:solidFill>
                <a:schemeClr val="accent2">
                  <a:lumMod val="75000"/>
                </a:schemeClr>
              </a:solidFill>
              <a:latin typeface="Vijaya" pitchFamily="34" charset="0"/>
              <a:cs typeface="Vijaya" pitchFamily="34" charset="0"/>
            </a:endParaRPr>
          </a:p>
          <a:p>
            <a:pPr>
              <a:buNone/>
            </a:pPr>
            <a:r>
              <a:rPr lang="cs-CZ" sz="4000" dirty="0" err="1" smtClean="0">
                <a:solidFill>
                  <a:schemeClr val="accent2">
                    <a:lumMod val="75000"/>
                  </a:schemeClr>
                </a:solidFill>
                <a:latin typeface="Vijaya" pitchFamily="34" charset="0"/>
                <a:cs typeface="Vijaya" pitchFamily="34" charset="0"/>
              </a:rPr>
              <a:t>Das</a:t>
            </a:r>
            <a:r>
              <a:rPr lang="cs-CZ" sz="4000" dirty="0" smtClean="0">
                <a:solidFill>
                  <a:schemeClr val="accent2">
                    <a:lumMod val="75000"/>
                  </a:schemeClr>
                </a:solidFill>
                <a:latin typeface="Vijaya" pitchFamily="34" charset="0"/>
                <a:cs typeface="Vijaya" pitchFamily="34" charset="0"/>
              </a:rPr>
              <a:t> </a:t>
            </a:r>
            <a:r>
              <a:rPr lang="cs-CZ" sz="4000" dirty="0" err="1" smtClean="0">
                <a:solidFill>
                  <a:schemeClr val="accent2">
                    <a:lumMod val="75000"/>
                  </a:schemeClr>
                </a:solidFill>
                <a:latin typeface="Vijaya" pitchFamily="34" charset="0"/>
                <a:cs typeface="Vijaya" pitchFamily="34" charset="0"/>
              </a:rPr>
              <a:t>Ereignis</a:t>
            </a:r>
            <a:r>
              <a:rPr lang="cs-CZ" sz="4000" dirty="0" smtClean="0">
                <a:solidFill>
                  <a:schemeClr val="accent2">
                    <a:lumMod val="75000"/>
                  </a:schemeClr>
                </a:solidFill>
                <a:latin typeface="Vijaya" pitchFamily="34" charset="0"/>
                <a:cs typeface="Vijaya" pitchFamily="34" charset="0"/>
              </a:rPr>
              <a:t>, </a:t>
            </a:r>
            <a:r>
              <a:rPr lang="cs-CZ" sz="4000" dirty="0" err="1" smtClean="0">
                <a:solidFill>
                  <a:schemeClr val="accent2">
                    <a:lumMod val="75000"/>
                  </a:schemeClr>
                </a:solidFill>
                <a:latin typeface="Vijaya" pitchFamily="34" charset="0"/>
                <a:cs typeface="Vijaya" pitchFamily="34" charset="0"/>
              </a:rPr>
              <a:t>als</a:t>
            </a:r>
            <a:r>
              <a:rPr lang="cs-CZ" sz="4000" dirty="0" smtClean="0">
                <a:solidFill>
                  <a:schemeClr val="accent2">
                    <a:lumMod val="75000"/>
                  </a:schemeClr>
                </a:solidFill>
                <a:latin typeface="Vijaya" pitchFamily="34" charset="0"/>
                <a:cs typeface="Vijaya" pitchFamily="34" charset="0"/>
              </a:rPr>
              <a:t> der </a:t>
            </a:r>
            <a:r>
              <a:rPr lang="cs-CZ" sz="4000" dirty="0" err="1" smtClean="0">
                <a:solidFill>
                  <a:schemeClr val="accent2">
                    <a:lumMod val="75000"/>
                  </a:schemeClr>
                </a:solidFill>
                <a:latin typeface="Vijaya" pitchFamily="34" charset="0"/>
                <a:cs typeface="Vijaya" pitchFamily="34" charset="0"/>
              </a:rPr>
              <a:t>Engel</a:t>
            </a:r>
            <a:r>
              <a:rPr lang="cs-CZ" sz="4000" dirty="0" smtClean="0">
                <a:solidFill>
                  <a:schemeClr val="accent2">
                    <a:lumMod val="75000"/>
                  </a:schemeClr>
                </a:solidFill>
                <a:latin typeface="Vijaya" pitchFamily="34" charset="0"/>
                <a:cs typeface="Vijaya" pitchFamily="34" charset="0"/>
              </a:rPr>
              <a:t> Gabriel </a:t>
            </a:r>
            <a:r>
              <a:rPr lang="cs-CZ" sz="4000" dirty="0" err="1" smtClean="0">
                <a:solidFill>
                  <a:schemeClr val="accent2">
                    <a:lumMod val="75000"/>
                  </a:schemeClr>
                </a:solidFill>
                <a:latin typeface="Vijaya" pitchFamily="34" charset="0"/>
                <a:cs typeface="Vijaya" pitchFamily="34" charset="0"/>
              </a:rPr>
              <a:t>dem</a:t>
            </a:r>
            <a:r>
              <a:rPr lang="cs-CZ" sz="4000" dirty="0" smtClean="0">
                <a:solidFill>
                  <a:schemeClr val="accent2">
                    <a:lumMod val="75000"/>
                  </a:schemeClr>
                </a:solidFill>
                <a:latin typeface="Vijaya" pitchFamily="34" charset="0"/>
                <a:cs typeface="Vijaya" pitchFamily="34" charset="0"/>
              </a:rPr>
              <a:t> </a:t>
            </a:r>
            <a:r>
              <a:rPr lang="cs-CZ" sz="4000" dirty="0" err="1" smtClean="0">
                <a:solidFill>
                  <a:schemeClr val="accent2">
                    <a:lumMod val="75000"/>
                  </a:schemeClr>
                </a:solidFill>
                <a:latin typeface="Vijaya" pitchFamily="34" charset="0"/>
                <a:cs typeface="Vijaya" pitchFamily="34" charset="0"/>
              </a:rPr>
              <a:t>Mädchen</a:t>
            </a:r>
            <a:r>
              <a:rPr lang="cs-CZ" sz="4000" dirty="0" smtClean="0">
                <a:solidFill>
                  <a:schemeClr val="accent2">
                    <a:lumMod val="75000"/>
                  </a:schemeClr>
                </a:solidFill>
                <a:latin typeface="Vijaya" pitchFamily="34" charset="0"/>
                <a:cs typeface="Vijaya" pitchFamily="34" charset="0"/>
              </a:rPr>
              <a:t> Maria </a:t>
            </a:r>
            <a:r>
              <a:rPr lang="cs-CZ" sz="4000" dirty="0" err="1" smtClean="0">
                <a:solidFill>
                  <a:schemeClr val="accent2">
                    <a:lumMod val="75000"/>
                  </a:schemeClr>
                </a:solidFill>
                <a:latin typeface="Vijaya" pitchFamily="34" charset="0"/>
                <a:cs typeface="Vijaya" pitchFamily="34" charset="0"/>
              </a:rPr>
              <a:t>sagte</a:t>
            </a:r>
            <a:r>
              <a:rPr lang="cs-CZ" sz="4000" dirty="0" smtClean="0">
                <a:solidFill>
                  <a:schemeClr val="accent2">
                    <a:lumMod val="75000"/>
                  </a:schemeClr>
                </a:solidFill>
                <a:latin typeface="Vijaya" pitchFamily="34" charset="0"/>
                <a:cs typeface="Vijaya" pitchFamily="34" charset="0"/>
              </a:rPr>
              <a:t>, </a:t>
            </a:r>
            <a:r>
              <a:rPr lang="cs-CZ" sz="4000" dirty="0" err="1" smtClean="0">
                <a:solidFill>
                  <a:schemeClr val="accent2">
                    <a:lumMod val="75000"/>
                  </a:schemeClr>
                </a:solidFill>
                <a:latin typeface="Vijaya" pitchFamily="34" charset="0"/>
                <a:cs typeface="Vijaya" pitchFamily="34" charset="0"/>
              </a:rPr>
              <a:t>dass</a:t>
            </a:r>
            <a:r>
              <a:rPr lang="cs-CZ" sz="4000" dirty="0" smtClean="0">
                <a:solidFill>
                  <a:schemeClr val="accent2">
                    <a:lumMod val="75000"/>
                  </a:schemeClr>
                </a:solidFill>
                <a:latin typeface="Vijaya" pitchFamily="34" charset="0"/>
                <a:cs typeface="Vijaya" pitchFamily="34" charset="0"/>
              </a:rPr>
              <a:t> </a:t>
            </a:r>
            <a:r>
              <a:rPr lang="cs-CZ" sz="4000" dirty="0" err="1" smtClean="0">
                <a:solidFill>
                  <a:schemeClr val="accent2">
                    <a:lumMod val="75000"/>
                  </a:schemeClr>
                </a:solidFill>
                <a:latin typeface="Vijaya" pitchFamily="34" charset="0"/>
                <a:cs typeface="Vijaya" pitchFamily="34" charset="0"/>
              </a:rPr>
              <a:t>sie</a:t>
            </a:r>
            <a:r>
              <a:rPr lang="cs-CZ" sz="4000" dirty="0" smtClean="0">
                <a:solidFill>
                  <a:schemeClr val="accent2">
                    <a:lumMod val="75000"/>
                  </a:schemeClr>
                </a:solidFill>
                <a:latin typeface="Vijaya" pitchFamily="34" charset="0"/>
                <a:cs typeface="Vijaya" pitchFamily="34" charset="0"/>
              </a:rPr>
              <a:t> </a:t>
            </a:r>
            <a:r>
              <a:rPr lang="cs-CZ" sz="4000" dirty="0" err="1" smtClean="0">
                <a:solidFill>
                  <a:schemeClr val="accent2">
                    <a:lumMod val="75000"/>
                  </a:schemeClr>
                </a:solidFill>
                <a:latin typeface="Vijaya" pitchFamily="34" charset="0"/>
                <a:cs typeface="Vijaya" pitchFamily="34" charset="0"/>
              </a:rPr>
              <a:t>eine</a:t>
            </a:r>
            <a:r>
              <a:rPr lang="cs-CZ" sz="4000" dirty="0" smtClean="0">
                <a:solidFill>
                  <a:schemeClr val="accent2">
                    <a:lumMod val="75000"/>
                  </a:schemeClr>
                </a:solidFill>
                <a:latin typeface="Vijaya" pitchFamily="34" charset="0"/>
                <a:cs typeface="Vijaya" pitchFamily="34" charset="0"/>
              </a:rPr>
              <a:t> </a:t>
            </a:r>
            <a:r>
              <a:rPr lang="cs-CZ" sz="4000" dirty="0" err="1" smtClean="0">
                <a:solidFill>
                  <a:schemeClr val="accent2">
                    <a:lumMod val="75000"/>
                  </a:schemeClr>
                </a:solidFill>
                <a:latin typeface="Vijaya" pitchFamily="34" charset="0"/>
                <a:cs typeface="Vijaya" pitchFamily="34" charset="0"/>
              </a:rPr>
              <a:t>Mutter</a:t>
            </a:r>
            <a:r>
              <a:rPr lang="cs-CZ" sz="4000" dirty="0" smtClean="0">
                <a:solidFill>
                  <a:schemeClr val="accent2">
                    <a:lumMod val="75000"/>
                  </a:schemeClr>
                </a:solidFill>
                <a:latin typeface="Vijaya" pitchFamily="34" charset="0"/>
                <a:cs typeface="Vijaya" pitchFamily="34" charset="0"/>
              </a:rPr>
              <a:t> </a:t>
            </a:r>
            <a:r>
              <a:rPr lang="cs-CZ" sz="4000" dirty="0" err="1" smtClean="0">
                <a:solidFill>
                  <a:schemeClr val="accent2">
                    <a:lumMod val="75000"/>
                  </a:schemeClr>
                </a:solidFill>
                <a:latin typeface="Vijaya" pitchFamily="34" charset="0"/>
                <a:cs typeface="Vijaya" pitchFamily="34" charset="0"/>
              </a:rPr>
              <a:t>von</a:t>
            </a:r>
            <a:r>
              <a:rPr lang="cs-CZ" sz="4000" dirty="0" smtClean="0">
                <a:solidFill>
                  <a:schemeClr val="accent2">
                    <a:lumMod val="75000"/>
                  </a:schemeClr>
                </a:solidFill>
                <a:latin typeface="Vijaya" pitchFamily="34" charset="0"/>
                <a:cs typeface="Vijaya" pitchFamily="34" charset="0"/>
              </a:rPr>
              <a:t> </a:t>
            </a:r>
            <a:r>
              <a:rPr lang="cs-CZ" sz="4000" dirty="0" err="1" smtClean="0">
                <a:solidFill>
                  <a:schemeClr val="accent2">
                    <a:lumMod val="75000"/>
                  </a:schemeClr>
                </a:solidFill>
                <a:latin typeface="Vijaya" pitchFamily="34" charset="0"/>
                <a:cs typeface="Vijaya" pitchFamily="34" charset="0"/>
              </a:rPr>
              <a:t>Jesus</a:t>
            </a:r>
            <a:r>
              <a:rPr lang="cs-CZ" sz="4000" dirty="0" smtClean="0">
                <a:solidFill>
                  <a:schemeClr val="accent2">
                    <a:lumMod val="75000"/>
                  </a:schemeClr>
                </a:solidFill>
                <a:latin typeface="Vijaya" pitchFamily="34" charset="0"/>
                <a:cs typeface="Vijaya" pitchFamily="34" charset="0"/>
              </a:rPr>
              <a:t> – </a:t>
            </a:r>
            <a:r>
              <a:rPr lang="cs-CZ" sz="4000" dirty="0" err="1" smtClean="0">
                <a:solidFill>
                  <a:schemeClr val="accent2">
                    <a:lumMod val="75000"/>
                  </a:schemeClr>
                </a:solidFill>
                <a:latin typeface="Vijaya" pitchFamily="34" charset="0"/>
                <a:cs typeface="Vijaya" pitchFamily="34" charset="0"/>
              </a:rPr>
              <a:t>sohn</a:t>
            </a:r>
            <a:r>
              <a:rPr lang="cs-CZ" sz="4000" dirty="0" smtClean="0">
                <a:solidFill>
                  <a:schemeClr val="accent2">
                    <a:lumMod val="75000"/>
                  </a:schemeClr>
                </a:solidFill>
                <a:latin typeface="Vijaya" pitchFamily="34" charset="0"/>
                <a:cs typeface="Vijaya" pitchFamily="34" charset="0"/>
              </a:rPr>
              <a:t> des </a:t>
            </a:r>
            <a:r>
              <a:rPr lang="cs-CZ" sz="4000" dirty="0" err="1" smtClean="0">
                <a:solidFill>
                  <a:schemeClr val="accent2">
                    <a:lumMod val="75000"/>
                  </a:schemeClr>
                </a:solidFill>
                <a:latin typeface="Vijaya" pitchFamily="34" charset="0"/>
                <a:cs typeface="Vijaya" pitchFamily="34" charset="0"/>
              </a:rPr>
              <a:t>Gottes</a:t>
            </a:r>
            <a:r>
              <a:rPr lang="cs-CZ" sz="4000" dirty="0" smtClean="0">
                <a:solidFill>
                  <a:schemeClr val="accent2">
                    <a:lumMod val="75000"/>
                  </a:schemeClr>
                </a:solidFill>
                <a:latin typeface="Vijaya" pitchFamily="34" charset="0"/>
                <a:cs typeface="Vijaya" pitchFamily="34" charset="0"/>
              </a:rPr>
              <a:t> - </a:t>
            </a:r>
            <a:r>
              <a:rPr lang="cs-CZ" sz="4000" dirty="0" err="1" smtClean="0">
                <a:solidFill>
                  <a:schemeClr val="accent2">
                    <a:lumMod val="75000"/>
                  </a:schemeClr>
                </a:solidFill>
                <a:latin typeface="Vijaya" pitchFamily="34" charset="0"/>
                <a:cs typeface="Vijaya" pitchFamily="34" charset="0"/>
              </a:rPr>
              <a:t>wird</a:t>
            </a:r>
            <a:r>
              <a:rPr lang="cs-CZ" sz="4000" smtClean="0">
                <a:solidFill>
                  <a:schemeClr val="accent2">
                    <a:lumMod val="75000"/>
                  </a:schemeClr>
                </a:solidFill>
                <a:latin typeface="Vijaya" pitchFamily="34" charset="0"/>
                <a:cs typeface="Vijaya" pitchFamily="34" charset="0"/>
              </a:rPr>
              <a:t>.</a:t>
            </a:r>
            <a:endParaRPr lang="cs-CZ" sz="4000" dirty="0">
              <a:solidFill>
                <a:schemeClr val="accent2">
                  <a:lumMod val="75000"/>
                </a:schemeClr>
              </a:solidFill>
              <a:latin typeface="Vijaya" pitchFamily="34" charset="0"/>
              <a:cs typeface="Vijay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 descr="images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143108" y="2428868"/>
            <a:ext cx="5888296" cy="2662074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6000" dirty="0" err="1" smtClean="0">
                <a:solidFill>
                  <a:schemeClr val="accent2">
                    <a:lumMod val="75000"/>
                  </a:schemeClr>
                </a:solidFill>
                <a:latin typeface="Vijaya" pitchFamily="34" charset="0"/>
                <a:cs typeface="Vijaya" pitchFamily="34" charset="0"/>
              </a:rPr>
              <a:t>Wie</a:t>
            </a:r>
            <a:r>
              <a:rPr lang="cs-CZ" sz="6000" dirty="0" smtClean="0">
                <a:solidFill>
                  <a:schemeClr val="accent2">
                    <a:lumMod val="75000"/>
                  </a:schemeClr>
                </a:solidFill>
                <a:latin typeface="Vijaya" pitchFamily="34" charset="0"/>
                <a:cs typeface="Vijaya" pitchFamily="34" charset="0"/>
              </a:rPr>
              <a:t> </a:t>
            </a:r>
            <a:r>
              <a:rPr lang="cs-CZ" sz="6000" dirty="0" err="1" smtClean="0">
                <a:solidFill>
                  <a:schemeClr val="accent2">
                    <a:lumMod val="75000"/>
                  </a:schemeClr>
                </a:solidFill>
                <a:latin typeface="Vijaya" pitchFamily="34" charset="0"/>
                <a:cs typeface="Vijaya" pitchFamily="34" charset="0"/>
              </a:rPr>
              <a:t>passierte</a:t>
            </a:r>
            <a:r>
              <a:rPr lang="cs-CZ" sz="6000" dirty="0" smtClean="0">
                <a:solidFill>
                  <a:schemeClr val="accent2">
                    <a:lumMod val="75000"/>
                  </a:schemeClr>
                </a:solidFill>
                <a:latin typeface="Vijaya" pitchFamily="34" charset="0"/>
                <a:cs typeface="Vijaya" pitchFamily="34" charset="0"/>
              </a:rPr>
              <a:t> es?</a:t>
            </a:r>
            <a:endParaRPr lang="cs-CZ" sz="6000" dirty="0">
              <a:solidFill>
                <a:schemeClr val="accent2">
                  <a:lumMod val="75000"/>
                </a:schemeClr>
              </a:solidFill>
              <a:latin typeface="Vijaya" pitchFamily="34" charset="0"/>
              <a:cs typeface="Vijaya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None/>
            </a:pPr>
            <a:r>
              <a:rPr lang="cs-CZ" sz="3600" dirty="0" smtClean="0">
                <a:solidFill>
                  <a:schemeClr val="accent2">
                    <a:lumMod val="75000"/>
                  </a:schemeClr>
                </a:solidFill>
                <a:latin typeface="Vijaya" pitchFamily="34" charset="0"/>
                <a:cs typeface="Vijaya" pitchFamily="34" charset="0"/>
              </a:rPr>
              <a:t>Der </a:t>
            </a:r>
            <a:r>
              <a:rPr lang="cs-CZ" sz="3600" dirty="0" err="1" smtClean="0">
                <a:solidFill>
                  <a:schemeClr val="accent2">
                    <a:lumMod val="75000"/>
                  </a:schemeClr>
                </a:solidFill>
                <a:latin typeface="Vijaya" pitchFamily="34" charset="0"/>
                <a:cs typeface="Vijaya" pitchFamily="34" charset="0"/>
              </a:rPr>
              <a:t>Engel</a:t>
            </a:r>
            <a:r>
              <a:rPr lang="cs-CZ" sz="3600" dirty="0" smtClean="0">
                <a:solidFill>
                  <a:schemeClr val="accent2">
                    <a:lumMod val="75000"/>
                  </a:schemeClr>
                </a:solidFill>
                <a:latin typeface="Vijaya" pitchFamily="34" charset="0"/>
                <a:cs typeface="Vijaya" pitchFamily="34" charset="0"/>
              </a:rPr>
              <a:t> Gabriel kam </a:t>
            </a:r>
            <a:r>
              <a:rPr lang="cs-CZ" sz="3600" dirty="0" err="1" smtClean="0">
                <a:solidFill>
                  <a:schemeClr val="accent2">
                    <a:lumMod val="75000"/>
                  </a:schemeClr>
                </a:solidFill>
                <a:latin typeface="Vijaya" pitchFamily="34" charset="0"/>
                <a:cs typeface="Vijaya" pitchFamily="34" charset="0"/>
              </a:rPr>
              <a:t>zu</a:t>
            </a:r>
            <a:r>
              <a:rPr lang="cs-CZ" sz="3600" dirty="0" smtClean="0">
                <a:solidFill>
                  <a:schemeClr val="accent2">
                    <a:lumMod val="75000"/>
                  </a:schemeClr>
                </a:solidFill>
                <a:latin typeface="Vijaya" pitchFamily="34" charset="0"/>
                <a:cs typeface="Vijaya" pitchFamily="34" charset="0"/>
              </a:rPr>
              <a:t> Maria </a:t>
            </a:r>
            <a:r>
              <a:rPr lang="cs-CZ" sz="3600" dirty="0" err="1" smtClean="0">
                <a:solidFill>
                  <a:schemeClr val="accent2">
                    <a:lumMod val="75000"/>
                  </a:schemeClr>
                </a:solidFill>
                <a:latin typeface="Vijaya" pitchFamily="34" charset="0"/>
                <a:cs typeface="Vijaya" pitchFamily="34" charset="0"/>
              </a:rPr>
              <a:t>und</a:t>
            </a:r>
            <a:r>
              <a:rPr lang="cs-CZ" sz="3600" dirty="0" smtClean="0">
                <a:solidFill>
                  <a:schemeClr val="accent2">
                    <a:lumMod val="75000"/>
                  </a:schemeClr>
                </a:solidFill>
                <a:latin typeface="Vijaya" pitchFamily="34" charset="0"/>
                <a:cs typeface="Vijaya" pitchFamily="34" charset="0"/>
              </a:rPr>
              <a:t> </a:t>
            </a:r>
            <a:r>
              <a:rPr lang="cs-CZ" sz="3600" dirty="0" err="1" smtClean="0">
                <a:solidFill>
                  <a:schemeClr val="accent2">
                    <a:lumMod val="75000"/>
                  </a:schemeClr>
                </a:solidFill>
                <a:latin typeface="Vijaya" pitchFamily="34" charset="0"/>
                <a:cs typeface="Vijaya" pitchFamily="34" charset="0"/>
              </a:rPr>
              <a:t>sagte</a:t>
            </a:r>
            <a:r>
              <a:rPr lang="cs-CZ" sz="3600" dirty="0" smtClean="0">
                <a:solidFill>
                  <a:schemeClr val="accent2">
                    <a:lumMod val="75000"/>
                  </a:schemeClr>
                </a:solidFill>
                <a:latin typeface="Vijaya" pitchFamily="34" charset="0"/>
                <a:cs typeface="Vijaya" pitchFamily="34" charset="0"/>
              </a:rPr>
              <a:t> </a:t>
            </a:r>
            <a:r>
              <a:rPr lang="cs-CZ" sz="3600" dirty="0" err="1" smtClean="0">
                <a:solidFill>
                  <a:schemeClr val="accent2">
                    <a:lumMod val="75000"/>
                  </a:schemeClr>
                </a:solidFill>
                <a:latin typeface="Vijaya" pitchFamily="34" charset="0"/>
                <a:cs typeface="Vijaya" pitchFamily="34" charset="0"/>
              </a:rPr>
              <a:t>ihr</a:t>
            </a:r>
            <a:r>
              <a:rPr lang="cs-CZ" sz="3600" dirty="0" smtClean="0">
                <a:solidFill>
                  <a:schemeClr val="accent2">
                    <a:lumMod val="75000"/>
                  </a:schemeClr>
                </a:solidFill>
                <a:latin typeface="Vijaya" pitchFamily="34" charset="0"/>
                <a:cs typeface="Vijaya" pitchFamily="34" charset="0"/>
              </a:rPr>
              <a:t>, </a:t>
            </a:r>
            <a:r>
              <a:rPr lang="cs-CZ" sz="3600" dirty="0" err="1" smtClean="0">
                <a:solidFill>
                  <a:schemeClr val="accent2">
                    <a:lumMod val="75000"/>
                  </a:schemeClr>
                </a:solidFill>
                <a:latin typeface="Vijaya" pitchFamily="34" charset="0"/>
                <a:cs typeface="Vijaya" pitchFamily="34" charset="0"/>
              </a:rPr>
              <a:t>dass</a:t>
            </a:r>
            <a:r>
              <a:rPr lang="cs-CZ" sz="3600" dirty="0" smtClean="0">
                <a:solidFill>
                  <a:schemeClr val="accent2">
                    <a:lumMod val="75000"/>
                  </a:schemeClr>
                </a:solidFill>
                <a:latin typeface="Vijaya" pitchFamily="34" charset="0"/>
                <a:cs typeface="Vijaya" pitchFamily="34" charset="0"/>
              </a:rPr>
              <a:t> </a:t>
            </a:r>
            <a:r>
              <a:rPr lang="cs-CZ" sz="3600" dirty="0" err="1" smtClean="0">
                <a:solidFill>
                  <a:schemeClr val="accent2">
                    <a:lumMod val="75000"/>
                  </a:schemeClr>
                </a:solidFill>
                <a:latin typeface="Vijaya" pitchFamily="34" charset="0"/>
                <a:cs typeface="Vijaya" pitchFamily="34" charset="0"/>
              </a:rPr>
              <a:t>sie</a:t>
            </a:r>
            <a:r>
              <a:rPr lang="cs-CZ" sz="3600" dirty="0" smtClean="0">
                <a:solidFill>
                  <a:schemeClr val="accent2">
                    <a:lumMod val="75000"/>
                  </a:schemeClr>
                </a:solidFill>
                <a:latin typeface="Vijaya" pitchFamily="34" charset="0"/>
                <a:cs typeface="Vijaya" pitchFamily="34" charset="0"/>
              </a:rPr>
              <a:t> </a:t>
            </a:r>
            <a:r>
              <a:rPr lang="cs-CZ" sz="3600" dirty="0" err="1" smtClean="0">
                <a:solidFill>
                  <a:schemeClr val="accent2">
                    <a:lumMod val="75000"/>
                  </a:schemeClr>
                </a:solidFill>
                <a:latin typeface="Vijaya" pitchFamily="34" charset="0"/>
                <a:cs typeface="Vijaya" pitchFamily="34" charset="0"/>
              </a:rPr>
              <a:t>ausgewählt</a:t>
            </a:r>
            <a:r>
              <a:rPr lang="cs-CZ" sz="3600" dirty="0" smtClean="0">
                <a:solidFill>
                  <a:schemeClr val="accent2">
                    <a:lumMod val="75000"/>
                  </a:schemeClr>
                </a:solidFill>
                <a:latin typeface="Vijaya" pitchFamily="34" charset="0"/>
                <a:cs typeface="Vijaya" pitchFamily="34" charset="0"/>
              </a:rPr>
              <a:t> </a:t>
            </a:r>
            <a:r>
              <a:rPr lang="cs-CZ" sz="3600" dirty="0" err="1" smtClean="0">
                <a:solidFill>
                  <a:schemeClr val="accent2">
                    <a:lumMod val="75000"/>
                  </a:schemeClr>
                </a:solidFill>
                <a:latin typeface="Vijaya" pitchFamily="34" charset="0"/>
                <a:cs typeface="Vijaya" pitchFamily="34" charset="0"/>
              </a:rPr>
              <a:t>war</a:t>
            </a:r>
            <a:r>
              <a:rPr lang="cs-CZ" sz="3600" dirty="0" smtClean="0">
                <a:solidFill>
                  <a:schemeClr val="accent2">
                    <a:lumMod val="75000"/>
                  </a:schemeClr>
                </a:solidFill>
                <a:latin typeface="Vijaya" pitchFamily="34" charset="0"/>
                <a:cs typeface="Vijaya" pitchFamily="34" charset="0"/>
              </a:rPr>
              <a:t>, </a:t>
            </a:r>
            <a:r>
              <a:rPr lang="cs-CZ" sz="3600" dirty="0" err="1" smtClean="0">
                <a:solidFill>
                  <a:schemeClr val="accent2">
                    <a:lumMod val="75000"/>
                  </a:schemeClr>
                </a:solidFill>
                <a:latin typeface="Vijaya" pitchFamily="34" charset="0"/>
                <a:cs typeface="Vijaya" pitchFamily="34" charset="0"/>
              </a:rPr>
              <a:t>damit</a:t>
            </a:r>
            <a:r>
              <a:rPr lang="cs-CZ" sz="3600" dirty="0" smtClean="0">
                <a:solidFill>
                  <a:schemeClr val="accent2">
                    <a:lumMod val="75000"/>
                  </a:schemeClr>
                </a:solidFill>
                <a:latin typeface="Vijaya" pitchFamily="34" charset="0"/>
                <a:cs typeface="Vijaya" pitchFamily="34" charset="0"/>
              </a:rPr>
              <a:t> </a:t>
            </a:r>
            <a:r>
              <a:rPr lang="cs-CZ" sz="3600" dirty="0" err="1" smtClean="0">
                <a:solidFill>
                  <a:schemeClr val="accent2">
                    <a:lumMod val="75000"/>
                  </a:schemeClr>
                </a:solidFill>
                <a:latin typeface="Vijaya" pitchFamily="34" charset="0"/>
                <a:cs typeface="Vijaya" pitchFamily="34" charset="0"/>
              </a:rPr>
              <a:t>sie</a:t>
            </a:r>
            <a:r>
              <a:rPr lang="cs-CZ" sz="3600" dirty="0" smtClean="0">
                <a:solidFill>
                  <a:schemeClr val="accent2">
                    <a:lumMod val="75000"/>
                  </a:schemeClr>
                </a:solidFill>
                <a:latin typeface="Vijaya" pitchFamily="34" charset="0"/>
                <a:cs typeface="Vijaya" pitchFamily="34" charset="0"/>
              </a:rPr>
              <a:t> des </a:t>
            </a:r>
            <a:r>
              <a:rPr lang="cs-CZ" sz="3600" dirty="0" err="1" smtClean="0">
                <a:solidFill>
                  <a:schemeClr val="accent2">
                    <a:lumMod val="75000"/>
                  </a:schemeClr>
                </a:solidFill>
                <a:latin typeface="Vijaya" pitchFamily="34" charset="0"/>
                <a:cs typeface="Vijaya" pitchFamily="34" charset="0"/>
              </a:rPr>
              <a:t>Gottes</a:t>
            </a:r>
            <a:r>
              <a:rPr lang="cs-CZ" sz="3600" dirty="0" smtClean="0">
                <a:solidFill>
                  <a:schemeClr val="accent2">
                    <a:lumMod val="75000"/>
                  </a:schemeClr>
                </a:solidFill>
                <a:latin typeface="Vijaya" pitchFamily="34" charset="0"/>
                <a:cs typeface="Vijaya" pitchFamily="34" charset="0"/>
              </a:rPr>
              <a:t> </a:t>
            </a:r>
            <a:r>
              <a:rPr lang="cs-CZ" sz="3600" dirty="0" err="1" smtClean="0">
                <a:solidFill>
                  <a:schemeClr val="accent2">
                    <a:lumMod val="75000"/>
                  </a:schemeClr>
                </a:solidFill>
                <a:latin typeface="Vijaya" pitchFamily="34" charset="0"/>
                <a:cs typeface="Vijaya" pitchFamily="34" charset="0"/>
              </a:rPr>
              <a:t>Sohn</a:t>
            </a:r>
            <a:r>
              <a:rPr lang="cs-CZ" sz="3600" dirty="0" smtClean="0">
                <a:solidFill>
                  <a:schemeClr val="accent2">
                    <a:lumMod val="75000"/>
                  </a:schemeClr>
                </a:solidFill>
                <a:latin typeface="Vijaya" pitchFamily="34" charset="0"/>
                <a:cs typeface="Vijaya" pitchFamily="34" charset="0"/>
              </a:rPr>
              <a:t> </a:t>
            </a:r>
            <a:r>
              <a:rPr lang="cs-CZ" sz="3600" dirty="0" err="1" smtClean="0">
                <a:solidFill>
                  <a:schemeClr val="accent2">
                    <a:lumMod val="75000"/>
                  </a:schemeClr>
                </a:solidFill>
                <a:latin typeface="Vijaya" pitchFamily="34" charset="0"/>
                <a:cs typeface="Vijaya" pitchFamily="34" charset="0"/>
              </a:rPr>
              <a:t>gebärt</a:t>
            </a:r>
            <a:r>
              <a:rPr lang="cs-CZ" sz="3600" dirty="0" smtClean="0">
                <a:solidFill>
                  <a:schemeClr val="accent2">
                    <a:lumMod val="75000"/>
                  </a:schemeClr>
                </a:solidFill>
                <a:latin typeface="Vijaya" pitchFamily="34" charset="0"/>
                <a:cs typeface="Vijaya" pitchFamily="34" charset="0"/>
              </a:rPr>
              <a:t> </a:t>
            </a:r>
            <a:r>
              <a:rPr lang="cs-CZ" sz="3600" dirty="0" err="1" smtClean="0">
                <a:solidFill>
                  <a:schemeClr val="accent2">
                    <a:lumMod val="75000"/>
                  </a:schemeClr>
                </a:solidFill>
                <a:latin typeface="Vijaya" pitchFamily="34" charset="0"/>
                <a:cs typeface="Vijaya" pitchFamily="34" charset="0"/>
              </a:rPr>
              <a:t>und</a:t>
            </a:r>
            <a:r>
              <a:rPr lang="cs-CZ" sz="3600" dirty="0" smtClean="0">
                <a:solidFill>
                  <a:schemeClr val="accent2">
                    <a:lumMod val="75000"/>
                  </a:schemeClr>
                </a:solidFill>
                <a:latin typeface="Vijaya" pitchFamily="34" charset="0"/>
                <a:cs typeface="Vijaya" pitchFamily="34" charset="0"/>
              </a:rPr>
              <a:t> </a:t>
            </a:r>
            <a:r>
              <a:rPr lang="cs-CZ" sz="3600" dirty="0" err="1" smtClean="0">
                <a:solidFill>
                  <a:schemeClr val="accent2">
                    <a:lumMod val="75000"/>
                  </a:schemeClr>
                </a:solidFill>
                <a:latin typeface="Vijaya" pitchFamily="34" charset="0"/>
                <a:cs typeface="Vijaya" pitchFamily="34" charset="0"/>
              </a:rPr>
              <a:t>erzieht</a:t>
            </a:r>
            <a:r>
              <a:rPr lang="cs-CZ" sz="3600" dirty="0" smtClean="0">
                <a:solidFill>
                  <a:schemeClr val="accent2">
                    <a:lumMod val="75000"/>
                  </a:schemeClr>
                </a:solidFill>
                <a:latin typeface="Vijaya" pitchFamily="34" charset="0"/>
                <a:cs typeface="Vijaya" pitchFamily="34" charset="0"/>
              </a:rPr>
              <a:t>.</a:t>
            </a:r>
          </a:p>
          <a:p>
            <a:pPr>
              <a:buNone/>
            </a:pPr>
            <a:r>
              <a:rPr lang="cs-CZ" sz="3600" dirty="0" err="1" smtClean="0">
                <a:solidFill>
                  <a:schemeClr val="accent2">
                    <a:lumMod val="75000"/>
                  </a:schemeClr>
                </a:solidFill>
                <a:latin typeface="Vijaya" pitchFamily="34" charset="0"/>
                <a:cs typeface="Vijaya" pitchFamily="34" charset="0"/>
              </a:rPr>
              <a:t>Sie</a:t>
            </a:r>
            <a:r>
              <a:rPr lang="cs-CZ" sz="3600" dirty="0" smtClean="0">
                <a:solidFill>
                  <a:schemeClr val="accent2">
                    <a:lumMod val="75000"/>
                  </a:schemeClr>
                </a:solidFill>
                <a:latin typeface="Vijaya" pitchFamily="34" charset="0"/>
                <a:cs typeface="Vijaya" pitchFamily="34" charset="0"/>
              </a:rPr>
              <a:t> </a:t>
            </a:r>
            <a:r>
              <a:rPr lang="cs-CZ" sz="3600" dirty="0" err="1" smtClean="0">
                <a:solidFill>
                  <a:schemeClr val="accent2">
                    <a:lumMod val="75000"/>
                  </a:schemeClr>
                </a:solidFill>
                <a:latin typeface="Vijaya" pitchFamily="34" charset="0"/>
                <a:cs typeface="Vijaya" pitchFamily="34" charset="0"/>
              </a:rPr>
              <a:t>fragte</a:t>
            </a:r>
            <a:r>
              <a:rPr lang="cs-CZ" sz="3600" dirty="0" smtClean="0">
                <a:solidFill>
                  <a:schemeClr val="accent2">
                    <a:lumMod val="75000"/>
                  </a:schemeClr>
                </a:solidFill>
                <a:latin typeface="Vijaya" pitchFamily="34" charset="0"/>
                <a:cs typeface="Vijaya" pitchFamily="34" charset="0"/>
              </a:rPr>
              <a:t>, </a:t>
            </a:r>
            <a:r>
              <a:rPr lang="cs-CZ" sz="3600" dirty="0" err="1" smtClean="0">
                <a:solidFill>
                  <a:schemeClr val="accent2">
                    <a:lumMod val="75000"/>
                  </a:schemeClr>
                </a:solidFill>
                <a:latin typeface="Vijaya" pitchFamily="34" charset="0"/>
                <a:cs typeface="Vijaya" pitchFamily="34" charset="0"/>
              </a:rPr>
              <a:t>wie</a:t>
            </a:r>
            <a:r>
              <a:rPr lang="cs-CZ" sz="3600" dirty="0" smtClean="0">
                <a:solidFill>
                  <a:schemeClr val="accent2">
                    <a:lumMod val="75000"/>
                  </a:schemeClr>
                </a:solidFill>
                <a:latin typeface="Vijaya" pitchFamily="34" charset="0"/>
                <a:cs typeface="Vijaya" pitchFamily="34" charset="0"/>
              </a:rPr>
              <a:t> </a:t>
            </a:r>
            <a:r>
              <a:rPr lang="cs-CZ" sz="3600" dirty="0" err="1" smtClean="0">
                <a:solidFill>
                  <a:schemeClr val="accent2">
                    <a:lumMod val="75000"/>
                  </a:schemeClr>
                </a:solidFill>
                <a:latin typeface="Vijaya" pitchFamily="34" charset="0"/>
                <a:cs typeface="Vijaya" pitchFamily="34" charset="0"/>
              </a:rPr>
              <a:t>kann</a:t>
            </a:r>
            <a:r>
              <a:rPr lang="cs-CZ" sz="3600" dirty="0" smtClean="0">
                <a:solidFill>
                  <a:schemeClr val="accent2">
                    <a:lumMod val="75000"/>
                  </a:schemeClr>
                </a:solidFill>
                <a:latin typeface="Vijaya" pitchFamily="34" charset="0"/>
                <a:cs typeface="Vijaya" pitchFamily="34" charset="0"/>
              </a:rPr>
              <a:t> es </a:t>
            </a:r>
            <a:r>
              <a:rPr lang="cs-CZ" sz="3600" dirty="0" err="1" smtClean="0">
                <a:solidFill>
                  <a:schemeClr val="accent2">
                    <a:lumMod val="75000"/>
                  </a:schemeClr>
                </a:solidFill>
                <a:latin typeface="Vijaya" pitchFamily="34" charset="0"/>
                <a:cs typeface="Vijaya" pitchFamily="34" charset="0"/>
              </a:rPr>
              <a:t>passieren</a:t>
            </a:r>
            <a:r>
              <a:rPr lang="cs-CZ" sz="3600" dirty="0" smtClean="0">
                <a:solidFill>
                  <a:schemeClr val="accent2">
                    <a:lumMod val="75000"/>
                  </a:schemeClr>
                </a:solidFill>
                <a:latin typeface="Vijaya" pitchFamily="34" charset="0"/>
                <a:cs typeface="Vijaya" pitchFamily="34" charset="0"/>
              </a:rPr>
              <a:t>, </a:t>
            </a:r>
            <a:r>
              <a:rPr lang="cs-CZ" sz="3600" dirty="0" err="1" smtClean="0">
                <a:solidFill>
                  <a:schemeClr val="accent2">
                    <a:lumMod val="75000"/>
                  </a:schemeClr>
                </a:solidFill>
                <a:latin typeface="Vijaya" pitchFamily="34" charset="0"/>
                <a:cs typeface="Vijaya" pitchFamily="34" charset="0"/>
              </a:rPr>
              <a:t>als</a:t>
            </a:r>
            <a:r>
              <a:rPr lang="cs-CZ" sz="3600" dirty="0" smtClean="0">
                <a:solidFill>
                  <a:schemeClr val="accent2">
                    <a:lumMod val="75000"/>
                  </a:schemeClr>
                </a:solidFill>
                <a:latin typeface="Vijaya" pitchFamily="34" charset="0"/>
                <a:cs typeface="Vijaya" pitchFamily="34" charset="0"/>
              </a:rPr>
              <a:t> </a:t>
            </a:r>
            <a:r>
              <a:rPr lang="cs-CZ" sz="3600" dirty="0" err="1" smtClean="0">
                <a:solidFill>
                  <a:schemeClr val="accent2">
                    <a:lumMod val="75000"/>
                  </a:schemeClr>
                </a:solidFill>
                <a:latin typeface="Vijaya" pitchFamily="34" charset="0"/>
                <a:cs typeface="Vijaya" pitchFamily="34" charset="0"/>
              </a:rPr>
              <a:t>sie</a:t>
            </a:r>
            <a:r>
              <a:rPr lang="cs-CZ" sz="3600" dirty="0" smtClean="0">
                <a:solidFill>
                  <a:schemeClr val="accent2">
                    <a:lumMod val="75000"/>
                  </a:schemeClr>
                </a:solidFill>
                <a:latin typeface="Vijaya" pitchFamily="34" charset="0"/>
                <a:cs typeface="Vijaya" pitchFamily="34" charset="0"/>
              </a:rPr>
              <a:t> </a:t>
            </a:r>
            <a:r>
              <a:rPr lang="cs-CZ" sz="3600" dirty="0" err="1" smtClean="0">
                <a:solidFill>
                  <a:schemeClr val="accent2">
                    <a:lumMod val="75000"/>
                  </a:schemeClr>
                </a:solidFill>
                <a:latin typeface="Vijaya" pitchFamily="34" charset="0"/>
                <a:cs typeface="Vijaya" pitchFamily="34" charset="0"/>
              </a:rPr>
              <a:t>noch</a:t>
            </a:r>
            <a:r>
              <a:rPr lang="cs-CZ" sz="3600" dirty="0" smtClean="0">
                <a:solidFill>
                  <a:schemeClr val="accent2">
                    <a:lumMod val="75000"/>
                  </a:schemeClr>
                </a:solidFill>
                <a:latin typeface="Vijaya" pitchFamily="34" charset="0"/>
                <a:cs typeface="Vijaya" pitchFamily="34" charset="0"/>
              </a:rPr>
              <a:t> </a:t>
            </a:r>
            <a:r>
              <a:rPr lang="cs-CZ" sz="3600" dirty="0" err="1" smtClean="0">
                <a:solidFill>
                  <a:schemeClr val="accent2">
                    <a:lumMod val="75000"/>
                  </a:schemeClr>
                </a:solidFill>
                <a:latin typeface="Vijaya" pitchFamily="34" charset="0"/>
                <a:cs typeface="Vijaya" pitchFamily="34" charset="0"/>
              </a:rPr>
              <a:t>eine</a:t>
            </a:r>
            <a:r>
              <a:rPr lang="cs-CZ" sz="3600" dirty="0" smtClean="0">
                <a:solidFill>
                  <a:schemeClr val="accent2">
                    <a:lumMod val="75000"/>
                  </a:schemeClr>
                </a:solidFill>
                <a:latin typeface="Vijaya" pitchFamily="34" charset="0"/>
                <a:cs typeface="Vijaya" pitchFamily="34" charset="0"/>
              </a:rPr>
              <a:t> Jungfrau </a:t>
            </a:r>
            <a:r>
              <a:rPr lang="cs-CZ" sz="3600" dirty="0" err="1" smtClean="0">
                <a:solidFill>
                  <a:schemeClr val="accent2">
                    <a:lumMod val="75000"/>
                  </a:schemeClr>
                </a:solidFill>
                <a:latin typeface="Vijaya" pitchFamily="34" charset="0"/>
                <a:cs typeface="Vijaya" pitchFamily="34" charset="0"/>
              </a:rPr>
              <a:t>ist</a:t>
            </a:r>
            <a:r>
              <a:rPr lang="cs-CZ" sz="3600" dirty="0" smtClean="0">
                <a:solidFill>
                  <a:schemeClr val="accent2">
                    <a:lumMod val="75000"/>
                  </a:schemeClr>
                </a:solidFill>
                <a:latin typeface="Vijaya" pitchFamily="34" charset="0"/>
                <a:cs typeface="Vijaya" pitchFamily="34" charset="0"/>
              </a:rPr>
              <a:t>.</a:t>
            </a:r>
          </a:p>
          <a:p>
            <a:pPr>
              <a:buNone/>
            </a:pPr>
            <a:r>
              <a:rPr lang="cs-CZ" sz="3600" dirty="0" smtClean="0">
                <a:solidFill>
                  <a:schemeClr val="accent2">
                    <a:lumMod val="75000"/>
                  </a:schemeClr>
                </a:solidFill>
                <a:latin typeface="Vijaya" pitchFamily="34" charset="0"/>
                <a:cs typeface="Vijaya" pitchFamily="34" charset="0"/>
              </a:rPr>
              <a:t>Gabriel </a:t>
            </a:r>
            <a:r>
              <a:rPr lang="cs-CZ" sz="3600" dirty="0" err="1" smtClean="0">
                <a:solidFill>
                  <a:schemeClr val="accent2">
                    <a:lumMod val="75000"/>
                  </a:schemeClr>
                </a:solidFill>
                <a:latin typeface="Vijaya" pitchFamily="34" charset="0"/>
                <a:cs typeface="Vijaya" pitchFamily="34" charset="0"/>
              </a:rPr>
              <a:t>antwortete</a:t>
            </a:r>
            <a:r>
              <a:rPr lang="cs-CZ" sz="3600" dirty="0" smtClean="0">
                <a:solidFill>
                  <a:schemeClr val="accent2">
                    <a:lumMod val="75000"/>
                  </a:schemeClr>
                </a:solidFill>
                <a:latin typeface="Vijaya" pitchFamily="34" charset="0"/>
                <a:cs typeface="Vijaya" pitchFamily="34" charset="0"/>
              </a:rPr>
              <a:t>, </a:t>
            </a:r>
            <a:r>
              <a:rPr lang="cs-CZ" sz="3600" dirty="0" err="1" smtClean="0">
                <a:solidFill>
                  <a:schemeClr val="accent2">
                    <a:lumMod val="75000"/>
                  </a:schemeClr>
                </a:solidFill>
                <a:latin typeface="Vijaya" pitchFamily="34" charset="0"/>
                <a:cs typeface="Vijaya" pitchFamily="34" charset="0"/>
              </a:rPr>
              <a:t>dass</a:t>
            </a:r>
            <a:r>
              <a:rPr lang="cs-CZ" sz="3600" dirty="0" smtClean="0">
                <a:solidFill>
                  <a:schemeClr val="accent2">
                    <a:lumMod val="75000"/>
                  </a:schemeClr>
                </a:solidFill>
                <a:latin typeface="Vijaya" pitchFamily="34" charset="0"/>
                <a:cs typeface="Vijaya" pitchFamily="34" charset="0"/>
              </a:rPr>
              <a:t> es </a:t>
            </a:r>
            <a:r>
              <a:rPr lang="cs-CZ" sz="3600" dirty="0" err="1" smtClean="0">
                <a:solidFill>
                  <a:schemeClr val="accent2">
                    <a:lumMod val="75000"/>
                  </a:schemeClr>
                </a:solidFill>
                <a:latin typeface="Vijaya" pitchFamily="34" charset="0"/>
                <a:cs typeface="Vijaya" pitchFamily="34" charset="0"/>
              </a:rPr>
              <a:t>kein</a:t>
            </a:r>
            <a:r>
              <a:rPr lang="cs-CZ" sz="3600" dirty="0" smtClean="0">
                <a:solidFill>
                  <a:schemeClr val="accent2">
                    <a:lumMod val="75000"/>
                  </a:schemeClr>
                </a:solidFill>
                <a:latin typeface="Vijaya" pitchFamily="34" charset="0"/>
                <a:cs typeface="Vijaya" pitchFamily="34" charset="0"/>
              </a:rPr>
              <a:t> </a:t>
            </a:r>
            <a:r>
              <a:rPr lang="cs-CZ" sz="3600" dirty="0" err="1" smtClean="0">
                <a:solidFill>
                  <a:schemeClr val="accent2">
                    <a:lumMod val="75000"/>
                  </a:schemeClr>
                </a:solidFill>
                <a:latin typeface="Vijaya" pitchFamily="34" charset="0"/>
                <a:cs typeface="Vijaya" pitchFamily="34" charset="0"/>
              </a:rPr>
              <a:t>Problem</a:t>
            </a:r>
            <a:r>
              <a:rPr lang="cs-CZ" sz="3600" dirty="0" smtClean="0">
                <a:solidFill>
                  <a:schemeClr val="accent2">
                    <a:lumMod val="75000"/>
                  </a:schemeClr>
                </a:solidFill>
                <a:latin typeface="Vijaya" pitchFamily="34" charset="0"/>
                <a:cs typeface="Vijaya" pitchFamily="34" charset="0"/>
              </a:rPr>
              <a:t> </a:t>
            </a:r>
            <a:r>
              <a:rPr lang="cs-CZ" sz="3600" dirty="0" err="1" smtClean="0">
                <a:solidFill>
                  <a:schemeClr val="accent2">
                    <a:lumMod val="75000"/>
                  </a:schemeClr>
                </a:solidFill>
                <a:latin typeface="Vijaya" pitchFamily="34" charset="0"/>
                <a:cs typeface="Vijaya" pitchFamily="34" charset="0"/>
              </a:rPr>
              <a:t>für</a:t>
            </a:r>
            <a:r>
              <a:rPr lang="cs-CZ" sz="3600" dirty="0" smtClean="0">
                <a:solidFill>
                  <a:schemeClr val="accent2">
                    <a:lumMod val="75000"/>
                  </a:schemeClr>
                </a:solidFill>
                <a:latin typeface="Vijaya" pitchFamily="34" charset="0"/>
                <a:cs typeface="Vijaya" pitchFamily="34" charset="0"/>
              </a:rPr>
              <a:t> </a:t>
            </a:r>
            <a:r>
              <a:rPr lang="cs-CZ" sz="3600" dirty="0" err="1" smtClean="0">
                <a:solidFill>
                  <a:schemeClr val="accent2">
                    <a:lumMod val="75000"/>
                  </a:schemeClr>
                </a:solidFill>
                <a:latin typeface="Vijaya" pitchFamily="34" charset="0"/>
                <a:cs typeface="Vijaya" pitchFamily="34" charset="0"/>
              </a:rPr>
              <a:t>Gott</a:t>
            </a:r>
            <a:r>
              <a:rPr lang="cs-CZ" sz="3600" dirty="0" smtClean="0">
                <a:solidFill>
                  <a:schemeClr val="accent2">
                    <a:lumMod val="75000"/>
                  </a:schemeClr>
                </a:solidFill>
                <a:latin typeface="Vijaya" pitchFamily="34" charset="0"/>
                <a:cs typeface="Vijaya" pitchFamily="34" charset="0"/>
              </a:rPr>
              <a:t> </a:t>
            </a:r>
            <a:r>
              <a:rPr lang="cs-CZ" sz="3600" dirty="0" err="1" smtClean="0">
                <a:solidFill>
                  <a:schemeClr val="accent2">
                    <a:lumMod val="75000"/>
                  </a:schemeClr>
                </a:solidFill>
                <a:latin typeface="Vijaya" pitchFamily="34" charset="0"/>
                <a:cs typeface="Vijaya" pitchFamily="34" charset="0"/>
              </a:rPr>
              <a:t>ist</a:t>
            </a:r>
            <a:r>
              <a:rPr lang="cs-CZ" sz="3600" dirty="0" smtClean="0">
                <a:solidFill>
                  <a:schemeClr val="accent2">
                    <a:lumMod val="75000"/>
                  </a:schemeClr>
                </a:solidFill>
                <a:latin typeface="Vijaya" pitchFamily="34" charset="0"/>
                <a:cs typeface="Vijaya" pitchFamily="34" charset="0"/>
              </a:rPr>
              <a:t>. </a:t>
            </a:r>
            <a:r>
              <a:rPr lang="cs-CZ" sz="3600" dirty="0" smtClean="0">
                <a:solidFill>
                  <a:schemeClr val="accent2">
                    <a:lumMod val="75000"/>
                  </a:schemeClr>
                </a:solidFill>
                <a:latin typeface="Vijaya" pitchFamily="34" charset="0"/>
                <a:cs typeface="Vijaya" pitchFamily="34" charset="0"/>
                <a:sym typeface="Wingdings" pitchFamily="2" charset="2"/>
              </a:rPr>
              <a:t></a:t>
            </a:r>
            <a:endParaRPr lang="cs-CZ" sz="3600" dirty="0">
              <a:solidFill>
                <a:schemeClr val="accent2">
                  <a:lumMod val="75000"/>
                </a:schemeClr>
              </a:solidFill>
              <a:latin typeface="Vijaya" pitchFamily="34" charset="0"/>
              <a:cs typeface="Vijay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6" name="Zástupný symbol pro obsah 5" descr="anunciacion1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643042" y="1000108"/>
            <a:ext cx="6858048" cy="5400712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6000" dirty="0" err="1" smtClean="0">
                <a:solidFill>
                  <a:schemeClr val="accent2">
                    <a:lumMod val="75000"/>
                  </a:schemeClr>
                </a:solidFill>
                <a:latin typeface="Vijaya" pitchFamily="34" charset="0"/>
                <a:cs typeface="Vijaya" pitchFamily="34" charset="0"/>
              </a:rPr>
              <a:t>Wie</a:t>
            </a:r>
            <a:r>
              <a:rPr lang="cs-CZ" sz="6000" dirty="0" smtClean="0">
                <a:solidFill>
                  <a:schemeClr val="accent2">
                    <a:lumMod val="75000"/>
                  </a:schemeClr>
                </a:solidFill>
                <a:latin typeface="Vijaya" pitchFamily="34" charset="0"/>
                <a:cs typeface="Vijaya" pitchFamily="34" charset="0"/>
              </a:rPr>
              <a:t> </a:t>
            </a:r>
            <a:r>
              <a:rPr lang="cs-CZ" sz="6000" dirty="0" err="1" smtClean="0">
                <a:solidFill>
                  <a:schemeClr val="accent2">
                    <a:lumMod val="75000"/>
                  </a:schemeClr>
                </a:solidFill>
                <a:latin typeface="Vijaya" pitchFamily="34" charset="0"/>
                <a:cs typeface="Vijaya" pitchFamily="34" charset="0"/>
              </a:rPr>
              <a:t>war</a:t>
            </a:r>
            <a:r>
              <a:rPr lang="cs-CZ" sz="6000" dirty="0" smtClean="0">
                <a:solidFill>
                  <a:schemeClr val="accent2">
                    <a:lumMod val="75000"/>
                  </a:schemeClr>
                </a:solidFill>
                <a:latin typeface="Vijaya" pitchFamily="34" charset="0"/>
                <a:cs typeface="Vijaya" pitchFamily="34" charset="0"/>
              </a:rPr>
              <a:t> es </a:t>
            </a:r>
            <a:r>
              <a:rPr lang="cs-CZ" sz="6000" dirty="0" err="1" smtClean="0">
                <a:solidFill>
                  <a:schemeClr val="accent2">
                    <a:lumMod val="75000"/>
                  </a:schemeClr>
                </a:solidFill>
                <a:latin typeface="Vijaya" pitchFamily="34" charset="0"/>
                <a:cs typeface="Vijaya" pitchFamily="34" charset="0"/>
              </a:rPr>
              <a:t>weiter</a:t>
            </a:r>
            <a:r>
              <a:rPr lang="cs-CZ" sz="6000" dirty="0" smtClean="0">
                <a:solidFill>
                  <a:schemeClr val="accent2">
                    <a:lumMod val="75000"/>
                  </a:schemeClr>
                </a:solidFill>
                <a:latin typeface="Vijaya" pitchFamily="34" charset="0"/>
                <a:cs typeface="Vijaya" pitchFamily="34" charset="0"/>
              </a:rPr>
              <a:t>?</a:t>
            </a:r>
            <a:endParaRPr lang="cs-CZ" sz="6000" dirty="0">
              <a:solidFill>
                <a:schemeClr val="accent2">
                  <a:lumMod val="75000"/>
                </a:schemeClr>
              </a:solidFill>
              <a:latin typeface="Vijaya" pitchFamily="34" charset="0"/>
              <a:cs typeface="Vijaya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sz="4400" dirty="0" smtClean="0">
                <a:solidFill>
                  <a:schemeClr val="accent2">
                    <a:lumMod val="75000"/>
                  </a:schemeClr>
                </a:solidFill>
                <a:latin typeface="Vijaya" pitchFamily="34" charset="0"/>
                <a:cs typeface="Vijaya" pitchFamily="34" charset="0"/>
              </a:rPr>
              <a:t>Maria </a:t>
            </a:r>
            <a:r>
              <a:rPr lang="cs-CZ" sz="4400" dirty="0" err="1" smtClean="0">
                <a:solidFill>
                  <a:schemeClr val="accent2">
                    <a:lumMod val="75000"/>
                  </a:schemeClr>
                </a:solidFill>
                <a:latin typeface="Vijaya" pitchFamily="34" charset="0"/>
                <a:cs typeface="Vijaya" pitchFamily="34" charset="0"/>
              </a:rPr>
              <a:t>gesagt</a:t>
            </a:r>
            <a:r>
              <a:rPr lang="cs-CZ" sz="4400" dirty="0" smtClean="0">
                <a:solidFill>
                  <a:schemeClr val="accent2">
                    <a:lumMod val="75000"/>
                  </a:schemeClr>
                </a:solidFill>
                <a:latin typeface="Vijaya" pitchFamily="34" charset="0"/>
                <a:cs typeface="Vijaya" pitchFamily="34" charset="0"/>
              </a:rPr>
              <a:t>: „</a:t>
            </a:r>
            <a:r>
              <a:rPr lang="cs-CZ" sz="4400" dirty="0" err="1" smtClean="0">
                <a:solidFill>
                  <a:schemeClr val="accent2">
                    <a:lumMod val="75000"/>
                  </a:schemeClr>
                </a:solidFill>
                <a:latin typeface="Vijaya" pitchFamily="34" charset="0"/>
                <a:cs typeface="Vijaya" pitchFamily="34" charset="0"/>
              </a:rPr>
              <a:t>Ich</a:t>
            </a:r>
            <a:r>
              <a:rPr lang="cs-CZ" sz="4400" dirty="0" smtClean="0">
                <a:solidFill>
                  <a:schemeClr val="accent2">
                    <a:lumMod val="75000"/>
                  </a:schemeClr>
                </a:solidFill>
                <a:latin typeface="Vijaya" pitchFamily="34" charset="0"/>
                <a:cs typeface="Vijaya" pitchFamily="34" charset="0"/>
              </a:rPr>
              <a:t> </a:t>
            </a:r>
            <a:r>
              <a:rPr lang="cs-CZ" sz="4400" dirty="0" err="1" smtClean="0">
                <a:solidFill>
                  <a:schemeClr val="accent2">
                    <a:lumMod val="75000"/>
                  </a:schemeClr>
                </a:solidFill>
                <a:latin typeface="Vijaya" pitchFamily="34" charset="0"/>
                <a:cs typeface="Vijaya" pitchFamily="34" charset="0"/>
              </a:rPr>
              <a:t>bin</a:t>
            </a:r>
            <a:r>
              <a:rPr lang="cs-CZ" sz="4400" dirty="0" smtClean="0">
                <a:solidFill>
                  <a:schemeClr val="accent2">
                    <a:lumMod val="75000"/>
                  </a:schemeClr>
                </a:solidFill>
                <a:latin typeface="Vijaya" pitchFamily="34" charset="0"/>
                <a:cs typeface="Vijaya" pitchFamily="34" charset="0"/>
              </a:rPr>
              <a:t> </a:t>
            </a:r>
            <a:r>
              <a:rPr lang="cs-CZ" sz="4400" dirty="0" err="1" smtClean="0">
                <a:solidFill>
                  <a:schemeClr val="accent2">
                    <a:lumMod val="75000"/>
                  </a:schemeClr>
                </a:solidFill>
                <a:latin typeface="Vijaya" pitchFamily="34" charset="0"/>
                <a:cs typeface="Vijaya" pitchFamily="34" charset="0"/>
              </a:rPr>
              <a:t>ein</a:t>
            </a:r>
            <a:r>
              <a:rPr lang="cs-CZ" sz="4400" dirty="0" smtClean="0">
                <a:solidFill>
                  <a:schemeClr val="accent2">
                    <a:lumMod val="75000"/>
                  </a:schemeClr>
                </a:solidFill>
                <a:latin typeface="Vijaya" pitchFamily="34" charset="0"/>
                <a:cs typeface="Vijaya" pitchFamily="34" charset="0"/>
              </a:rPr>
              <a:t> </a:t>
            </a:r>
            <a:r>
              <a:rPr lang="cs-CZ" sz="4400" dirty="0" err="1" smtClean="0">
                <a:solidFill>
                  <a:schemeClr val="accent2">
                    <a:lumMod val="75000"/>
                  </a:schemeClr>
                </a:solidFill>
                <a:latin typeface="Vijaya" pitchFamily="34" charset="0"/>
                <a:cs typeface="Vijaya" pitchFamily="34" charset="0"/>
              </a:rPr>
              <a:t>Diener</a:t>
            </a:r>
            <a:r>
              <a:rPr lang="cs-CZ" sz="4400" dirty="0" smtClean="0">
                <a:solidFill>
                  <a:schemeClr val="accent2">
                    <a:lumMod val="75000"/>
                  </a:schemeClr>
                </a:solidFill>
                <a:latin typeface="Vijaya" pitchFamily="34" charset="0"/>
                <a:cs typeface="Vijaya" pitchFamily="34" charset="0"/>
              </a:rPr>
              <a:t> des </a:t>
            </a:r>
            <a:r>
              <a:rPr lang="cs-CZ" sz="4400" dirty="0" err="1" smtClean="0">
                <a:solidFill>
                  <a:schemeClr val="accent2">
                    <a:lumMod val="75000"/>
                  </a:schemeClr>
                </a:solidFill>
                <a:latin typeface="Vijaya" pitchFamily="34" charset="0"/>
                <a:cs typeface="Vijaya" pitchFamily="34" charset="0"/>
              </a:rPr>
              <a:t>Gottes</a:t>
            </a:r>
            <a:r>
              <a:rPr lang="cs-CZ" sz="4400" dirty="0" smtClean="0">
                <a:solidFill>
                  <a:schemeClr val="accent2">
                    <a:lumMod val="75000"/>
                  </a:schemeClr>
                </a:solidFill>
                <a:latin typeface="Vijaya" pitchFamily="34" charset="0"/>
                <a:cs typeface="Vijaya" pitchFamily="34" charset="0"/>
              </a:rPr>
              <a:t>, </a:t>
            </a:r>
            <a:r>
              <a:rPr lang="cs-CZ" sz="4400" dirty="0" err="1" smtClean="0">
                <a:solidFill>
                  <a:schemeClr val="accent2">
                    <a:lumMod val="75000"/>
                  </a:schemeClr>
                </a:solidFill>
                <a:latin typeface="Vijaya" pitchFamily="34" charset="0"/>
                <a:cs typeface="Vijaya" pitchFamily="34" charset="0"/>
              </a:rPr>
              <a:t>lass</a:t>
            </a:r>
            <a:r>
              <a:rPr lang="cs-CZ" sz="4400" dirty="0" smtClean="0">
                <a:solidFill>
                  <a:schemeClr val="accent2">
                    <a:lumMod val="75000"/>
                  </a:schemeClr>
                </a:solidFill>
                <a:latin typeface="Vijaya" pitchFamily="34" charset="0"/>
                <a:cs typeface="Vijaya" pitchFamily="34" charset="0"/>
              </a:rPr>
              <a:t> Sein </a:t>
            </a:r>
            <a:r>
              <a:rPr lang="cs-CZ" sz="4400" dirty="0" err="1" smtClean="0">
                <a:solidFill>
                  <a:schemeClr val="accent2">
                    <a:lumMod val="75000"/>
                  </a:schemeClr>
                </a:solidFill>
                <a:latin typeface="Vijaya" pitchFamily="34" charset="0"/>
                <a:cs typeface="Vijaya" pitchFamily="34" charset="0"/>
              </a:rPr>
              <a:t>Wille</a:t>
            </a:r>
            <a:r>
              <a:rPr lang="cs-CZ" sz="4400" dirty="0" smtClean="0">
                <a:solidFill>
                  <a:schemeClr val="accent2">
                    <a:lumMod val="75000"/>
                  </a:schemeClr>
                </a:solidFill>
                <a:latin typeface="Vijaya" pitchFamily="34" charset="0"/>
                <a:cs typeface="Vijaya" pitchFamily="34" charset="0"/>
              </a:rPr>
              <a:t>.“</a:t>
            </a:r>
          </a:p>
          <a:p>
            <a:endParaRPr lang="cs-CZ" sz="4400" dirty="0" smtClean="0">
              <a:solidFill>
                <a:schemeClr val="accent2">
                  <a:lumMod val="75000"/>
                </a:schemeClr>
              </a:solidFill>
              <a:latin typeface="Vijaya" pitchFamily="34" charset="0"/>
              <a:cs typeface="Vijaya" pitchFamily="34" charset="0"/>
            </a:endParaRPr>
          </a:p>
          <a:p>
            <a:pPr>
              <a:buNone/>
            </a:pPr>
            <a:r>
              <a:rPr lang="cs-CZ" sz="4400" dirty="0" smtClean="0">
                <a:solidFill>
                  <a:schemeClr val="accent2">
                    <a:lumMod val="75000"/>
                  </a:schemeClr>
                </a:solidFill>
                <a:latin typeface="Vijaya" pitchFamily="34" charset="0"/>
                <a:cs typeface="Vijaya" pitchFamily="34" charset="0"/>
              </a:rPr>
              <a:t>So kam </a:t>
            </a:r>
            <a:r>
              <a:rPr lang="cs-CZ" sz="4400" dirty="0" err="1" smtClean="0">
                <a:solidFill>
                  <a:schemeClr val="accent2">
                    <a:lumMod val="75000"/>
                  </a:schemeClr>
                </a:solidFill>
                <a:latin typeface="Vijaya" pitchFamily="34" charset="0"/>
                <a:cs typeface="Vijaya" pitchFamily="34" charset="0"/>
              </a:rPr>
              <a:t>Jesus</a:t>
            </a:r>
            <a:r>
              <a:rPr lang="cs-CZ" sz="4400" dirty="0" smtClean="0">
                <a:solidFill>
                  <a:schemeClr val="accent2">
                    <a:lumMod val="75000"/>
                  </a:schemeClr>
                </a:solidFill>
                <a:latin typeface="Vijaya" pitchFamily="34" charset="0"/>
                <a:cs typeface="Vijaya" pitchFamily="34" charset="0"/>
              </a:rPr>
              <a:t> </a:t>
            </a:r>
            <a:r>
              <a:rPr lang="cs-CZ" sz="4400" dirty="0" err="1" smtClean="0">
                <a:solidFill>
                  <a:schemeClr val="accent2">
                    <a:lumMod val="75000"/>
                  </a:schemeClr>
                </a:solidFill>
                <a:latin typeface="Vijaya" pitchFamily="34" charset="0"/>
                <a:cs typeface="Vijaya" pitchFamily="34" charset="0"/>
              </a:rPr>
              <a:t>Christus</a:t>
            </a:r>
            <a:r>
              <a:rPr lang="cs-CZ" sz="4400" dirty="0" smtClean="0">
                <a:solidFill>
                  <a:schemeClr val="accent2">
                    <a:lumMod val="75000"/>
                  </a:schemeClr>
                </a:solidFill>
                <a:latin typeface="Vijaya" pitchFamily="34" charset="0"/>
                <a:cs typeface="Vijaya" pitchFamily="34" charset="0"/>
              </a:rPr>
              <a:t> </a:t>
            </a:r>
            <a:r>
              <a:rPr lang="cs-CZ" sz="4400" dirty="0" err="1" smtClean="0">
                <a:solidFill>
                  <a:schemeClr val="accent2">
                    <a:lumMod val="75000"/>
                  </a:schemeClr>
                </a:solidFill>
                <a:latin typeface="Vijaya" pitchFamily="34" charset="0"/>
                <a:cs typeface="Vijaya" pitchFamily="34" charset="0"/>
              </a:rPr>
              <a:t>zu</a:t>
            </a:r>
            <a:r>
              <a:rPr lang="cs-CZ" sz="4400" dirty="0" smtClean="0">
                <a:solidFill>
                  <a:schemeClr val="accent2">
                    <a:lumMod val="75000"/>
                  </a:schemeClr>
                </a:solidFill>
                <a:latin typeface="Vijaya" pitchFamily="34" charset="0"/>
                <a:cs typeface="Vijaya" pitchFamily="34" charset="0"/>
              </a:rPr>
              <a:t> </a:t>
            </a:r>
            <a:r>
              <a:rPr lang="cs-CZ" sz="4400" dirty="0" err="1" smtClean="0">
                <a:solidFill>
                  <a:schemeClr val="accent2">
                    <a:lumMod val="75000"/>
                  </a:schemeClr>
                </a:solidFill>
                <a:latin typeface="Vijaya" pitchFamily="34" charset="0"/>
                <a:cs typeface="Vijaya" pitchFamily="34" charset="0"/>
              </a:rPr>
              <a:t>uns</a:t>
            </a:r>
            <a:r>
              <a:rPr lang="cs-CZ" sz="4400" dirty="0" smtClean="0">
                <a:solidFill>
                  <a:schemeClr val="accent2">
                    <a:lumMod val="75000"/>
                  </a:schemeClr>
                </a:solidFill>
                <a:latin typeface="Vijaya" pitchFamily="34" charset="0"/>
                <a:cs typeface="Vijaya" pitchFamily="34" charset="0"/>
              </a:rPr>
              <a:t>.</a:t>
            </a:r>
            <a:endParaRPr lang="cs-CZ" sz="4400" dirty="0">
              <a:solidFill>
                <a:schemeClr val="accent2">
                  <a:lumMod val="75000"/>
                </a:schemeClr>
              </a:solidFill>
              <a:latin typeface="Vijaya" pitchFamily="34" charset="0"/>
              <a:cs typeface="Vijay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lunovrat">
  <a:themeElements>
    <a:clrScheme name="Slunovrat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Mediá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lunovrat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48</TotalTime>
  <Words>110</Words>
  <Application>Microsoft Office PowerPoint</Application>
  <PresentationFormat>Předvádění na obrazovce (4:3)</PresentationFormat>
  <Paragraphs>15</Paragraphs>
  <Slides>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Slunovrat</vt:lpstr>
      <vt:lpstr>     </vt:lpstr>
      <vt:lpstr>Snímek 2</vt:lpstr>
      <vt:lpstr> Was ist das?</vt:lpstr>
      <vt:lpstr>Snímek 4</vt:lpstr>
      <vt:lpstr>Wie passierte es?</vt:lpstr>
      <vt:lpstr>Snímek 6</vt:lpstr>
      <vt:lpstr>Wie war es weiter?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</dc:title>
  <dc:creator>Misa</dc:creator>
  <cp:lastModifiedBy> </cp:lastModifiedBy>
  <cp:revision>7</cp:revision>
  <dcterms:created xsi:type="dcterms:W3CDTF">2012-03-01T08:03:48Z</dcterms:created>
  <dcterms:modified xsi:type="dcterms:W3CDTF">2012-03-05T12:01:03Z</dcterms:modified>
</cp:coreProperties>
</file>