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7" r:id="rId5"/>
    <p:sldId id="269" r:id="rId6"/>
    <p:sldId id="259" r:id="rId7"/>
    <p:sldId id="270" r:id="rId8"/>
    <p:sldId id="260" r:id="rId9"/>
    <p:sldId id="261" r:id="rId10"/>
    <p:sldId id="262" r:id="rId11"/>
    <p:sldId id="272" r:id="rId12"/>
    <p:sldId id="263" r:id="rId13"/>
    <p:sldId id="264" r:id="rId14"/>
    <p:sldId id="265" r:id="rId15"/>
    <p:sldId id="271" r:id="rId16"/>
    <p:sldId id="266" r:id="rId17"/>
    <p:sldId id="26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8F26-A63D-4051-BEA4-A2DF08FDB91D}" type="datetimeFigureOut">
              <a:rPr lang="cs-CZ" smtClean="0"/>
              <a:t>13.4.2012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E0AC-C778-4495-8630-A9745E7517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8F26-A63D-4051-BEA4-A2DF08FDB91D}" type="datetimeFigureOut">
              <a:rPr lang="cs-CZ" smtClean="0"/>
              <a:t>13.4.2012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E0AC-C778-4495-8630-A9745E7517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8F26-A63D-4051-BEA4-A2DF08FDB91D}" type="datetimeFigureOut">
              <a:rPr lang="cs-CZ" smtClean="0"/>
              <a:t>13.4.2012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E0AC-C778-4495-8630-A9745E7517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8F26-A63D-4051-BEA4-A2DF08FDB91D}" type="datetimeFigureOut">
              <a:rPr lang="cs-CZ" smtClean="0"/>
              <a:t>13.4.2012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E0AC-C778-4495-8630-A9745E7517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8F26-A63D-4051-BEA4-A2DF08FDB91D}" type="datetimeFigureOut">
              <a:rPr lang="cs-CZ" smtClean="0"/>
              <a:t>13.4.2012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E0AC-C778-4495-8630-A9745E7517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8F26-A63D-4051-BEA4-A2DF08FDB91D}" type="datetimeFigureOut">
              <a:rPr lang="cs-CZ" smtClean="0"/>
              <a:t>13.4.2012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E0AC-C778-4495-8630-A9745E7517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8F26-A63D-4051-BEA4-A2DF08FDB91D}" type="datetimeFigureOut">
              <a:rPr lang="cs-CZ" smtClean="0"/>
              <a:t>13.4.2012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E0AC-C778-4495-8630-A9745E7517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8F26-A63D-4051-BEA4-A2DF08FDB91D}" type="datetimeFigureOut">
              <a:rPr lang="cs-CZ" smtClean="0"/>
              <a:t>13.4.2012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E0AC-C778-4495-8630-A9745E7517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8F26-A63D-4051-BEA4-A2DF08FDB91D}" type="datetimeFigureOut">
              <a:rPr lang="cs-CZ" smtClean="0"/>
              <a:t>13.4.2012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E0AC-C778-4495-8630-A9745E7517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8F26-A63D-4051-BEA4-A2DF08FDB91D}" type="datetimeFigureOut">
              <a:rPr lang="cs-CZ" smtClean="0"/>
              <a:t>13.4.2012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E0AC-C778-4495-8630-A9745E7517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8F26-A63D-4051-BEA4-A2DF08FDB91D}" type="datetimeFigureOut">
              <a:rPr lang="cs-CZ" smtClean="0"/>
              <a:t>13.4.2012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E0AC-C778-4495-8630-A9745E7517FA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8F26-A63D-4051-BEA4-A2DF08FDB91D}" type="datetimeFigureOut">
              <a:rPr lang="cs-CZ" smtClean="0"/>
              <a:t>13.4.2012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4E0AC-C778-4495-8630-A9745E7517FA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928992" cy="5688632"/>
          </a:xfrm>
        </p:spPr>
        <p:txBody>
          <a:bodyPr/>
          <a:lstStyle/>
          <a:p>
            <a:pPr algn="ctr"/>
            <a:r>
              <a:rPr lang="en-US" sz="6600" dirty="0" smtClean="0"/>
              <a:t>Refugees</a:t>
            </a:r>
            <a:r>
              <a:rPr lang="cs-CZ" sz="6600" dirty="0" smtClean="0"/>
              <a:t> </a:t>
            </a:r>
            <a:r>
              <a:rPr lang="en-US" sz="6600" dirty="0" smtClean="0"/>
              <a:t>footprints</a:t>
            </a:r>
            <a:r>
              <a:rPr lang="cs-CZ" sz="6600" dirty="0" smtClean="0"/>
              <a:t/>
            </a:r>
            <a:br>
              <a:rPr lang="cs-CZ" sz="6600" dirty="0" smtClean="0"/>
            </a:br>
            <a:r>
              <a:rPr lang="cs-CZ" sz="6600" dirty="0" smtClean="0"/>
              <a:t/>
            </a:r>
            <a:br>
              <a:rPr lang="cs-CZ" sz="6600" dirty="0" smtClean="0"/>
            </a:br>
            <a:r>
              <a:rPr lang="cs-CZ" sz="6600" dirty="0" smtClean="0"/>
              <a:t/>
            </a:r>
            <a:br>
              <a:rPr lang="cs-CZ" sz="6600" dirty="0" smtClean="0"/>
            </a:br>
            <a:r>
              <a:rPr lang="cs-CZ" sz="6600" dirty="0" smtClean="0"/>
              <a:t/>
            </a:r>
            <a:br>
              <a:rPr lang="cs-CZ" sz="6600" dirty="0" smtClean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654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Where refugees can find help?</a:t>
            </a:r>
            <a:endParaRPr lang="en-US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07361"/>
            <a:ext cx="7920880" cy="505063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UNHCR (The United Nations High Commissioner for Refugees)</a:t>
            </a:r>
          </a:p>
          <a:p>
            <a:pPr marL="742950" lvl="2" indent="-342900"/>
            <a:r>
              <a:rPr lang="en-US" sz="2400" dirty="0" smtClean="0">
                <a:solidFill>
                  <a:schemeClr val="bg1"/>
                </a:solidFill>
              </a:rPr>
              <a:t>Special </a:t>
            </a:r>
            <a:r>
              <a:rPr lang="en-US" sz="2400" dirty="0" err="1" smtClean="0">
                <a:solidFill>
                  <a:schemeClr val="bg1"/>
                </a:solidFill>
              </a:rPr>
              <a:t>agenture</a:t>
            </a:r>
            <a:r>
              <a:rPr lang="en-US" sz="2400" dirty="0" smtClean="0">
                <a:solidFill>
                  <a:schemeClr val="bg1"/>
                </a:solidFill>
              </a:rPr>
              <a:t> responsible for assisting refugees (to protect them and solve their problems)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How do they help?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With seeking asylum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Finding place of safety in another state</a:t>
            </a:r>
          </a:p>
        </p:txBody>
      </p:sp>
    </p:spTree>
    <p:extLst>
      <p:ext uri="{BB962C8B-B14F-4D97-AF65-F5344CB8AC3E}">
        <p14:creationId xmlns:p14="http://schemas.microsoft.com/office/powerpoint/2010/main" val="13363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6357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00" y="3207654"/>
            <a:ext cx="4114800" cy="3683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267543"/>
          </a:xfrm>
        </p:spPr>
        <p:txBody>
          <a:bodyPr/>
          <a:lstStyle/>
          <a:p>
            <a:pPr algn="ctr"/>
            <a:r>
              <a:rPr lang="en-US" sz="5400" dirty="0" smtClean="0"/>
              <a:t>Problems of asylum seekers</a:t>
            </a:r>
            <a:endParaRPr lang="en-US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9"/>
            <a:ext cx="7074381" cy="41764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They are turned away at country borders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Why?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Right identification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Travel documents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Applying for refugees status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7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601148"/>
          </a:xfrm>
        </p:spPr>
        <p:txBody>
          <a:bodyPr/>
          <a:lstStyle/>
          <a:p>
            <a:pPr algn="ctr"/>
            <a:r>
              <a:rPr lang="en-US" sz="5400" dirty="0" smtClean="0"/>
              <a:t>Are they safe after they leave their home?</a:t>
            </a:r>
            <a:endParaRPr lang="en-US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2204864"/>
            <a:ext cx="7125112" cy="432048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Live is never easy for them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Why?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Bad memories of past experiences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Separating from family and friends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Get used to on life in a new country (language, job)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Refugees and human rights</a:t>
            </a:r>
            <a:endParaRPr lang="en-US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899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Human rights are abused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Every refugee has the right to safe asylum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Child refugees – </a:t>
            </a:r>
            <a:r>
              <a:rPr lang="en-US" sz="2400" dirty="0" smtClean="0">
                <a:solidFill>
                  <a:schemeClr val="bg1"/>
                </a:solidFill>
              </a:rPr>
              <a:t>rights </a:t>
            </a:r>
            <a:r>
              <a:rPr lang="en-US" sz="2400" dirty="0" smtClean="0">
                <a:solidFill>
                  <a:schemeClr val="bg1"/>
                </a:solidFill>
              </a:rPr>
              <a:t>are denied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Separating from family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Mistreating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Abusing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Forcing them to work in dangerous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5994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21" y="0"/>
            <a:ext cx="6171080" cy="46531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53" y="3504005"/>
            <a:ext cx="5080000" cy="3378200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568"/>
            <a:ext cx="5148064" cy="3734693"/>
          </a:xfrm>
        </p:spPr>
      </p:pic>
    </p:spTree>
    <p:extLst>
      <p:ext uri="{BB962C8B-B14F-4D97-AF65-F5344CB8AC3E}">
        <p14:creationId xmlns:p14="http://schemas.microsoft.com/office/powerpoint/2010/main" val="11662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96952"/>
          </a:xfrm>
        </p:spPr>
        <p:txBody>
          <a:bodyPr/>
          <a:lstStyle/>
          <a:p>
            <a:pPr algn="ctr"/>
            <a:r>
              <a:rPr lang="en-US" sz="5400" dirty="0" smtClean="0"/>
              <a:t>Three ways for better life of refugees and asylum seekers</a:t>
            </a:r>
            <a:endParaRPr lang="en-US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7"/>
            <a:ext cx="8712968" cy="590465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1) Governments need to consider actions which are forcing people to leave their home!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2) Safety in another country needs to be improve!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They need financial support – 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health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care, education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3) The same conditions for rich and poor people!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136904" cy="3024336"/>
          </a:xfrm>
        </p:spPr>
        <p:txBody>
          <a:bodyPr/>
          <a:lstStyle/>
          <a:p>
            <a:pPr algn="ctr"/>
            <a:r>
              <a:rPr lang="en-US" sz="7200" dirty="0" smtClean="0"/>
              <a:t>Thank you for your attention!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956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08112"/>
          </a:xfrm>
        </p:spPr>
        <p:txBody>
          <a:bodyPr/>
          <a:lstStyle/>
          <a:p>
            <a:pPr algn="ctr"/>
            <a:r>
              <a:rPr lang="cs-CZ" sz="5400" dirty="0" smtClean="0"/>
              <a:t>Table </a:t>
            </a:r>
            <a:r>
              <a:rPr lang="en-US" sz="5400" dirty="0" smtClean="0"/>
              <a:t>of content</a:t>
            </a:r>
            <a:endParaRPr lang="en-US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268760"/>
            <a:ext cx="7125112" cy="6480720"/>
          </a:xfrm>
        </p:spPr>
        <p:txBody>
          <a:bodyPr/>
          <a:lstStyle/>
          <a:p>
            <a:r>
              <a:rPr lang="en-US" sz="2600" dirty="0" smtClean="0"/>
              <a:t>Definition of refugees</a:t>
            </a:r>
          </a:p>
          <a:p>
            <a:r>
              <a:rPr lang="en-US" sz="2600" dirty="0" smtClean="0"/>
              <a:t>Environmental refugees</a:t>
            </a:r>
          </a:p>
          <a:p>
            <a:r>
              <a:rPr lang="en-US" sz="2600" dirty="0" smtClean="0"/>
              <a:t>Economic migrants</a:t>
            </a:r>
          </a:p>
          <a:p>
            <a:r>
              <a:rPr lang="en-US" sz="2600" dirty="0" smtClean="0"/>
              <a:t>Help for refugees</a:t>
            </a:r>
          </a:p>
          <a:p>
            <a:r>
              <a:rPr lang="en-US" sz="2600" dirty="0" smtClean="0"/>
              <a:t>Asylum seekers</a:t>
            </a:r>
          </a:p>
          <a:p>
            <a:r>
              <a:rPr lang="en-US" sz="2600" dirty="0" smtClean="0"/>
              <a:t>The safety</a:t>
            </a:r>
          </a:p>
          <a:p>
            <a:r>
              <a:rPr lang="en-US" sz="2600" dirty="0" smtClean="0"/>
              <a:t>Human rights</a:t>
            </a:r>
          </a:p>
          <a:p>
            <a:r>
              <a:rPr lang="en-US" sz="2600" dirty="0" smtClean="0"/>
              <a:t>Ways to better life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9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4408"/>
            <a:ext cx="7125113" cy="1964432"/>
          </a:xfrm>
        </p:spPr>
        <p:txBody>
          <a:bodyPr/>
          <a:lstStyle/>
          <a:p>
            <a:pPr algn="ctr"/>
            <a:r>
              <a:rPr lang="en-US" sz="5400" dirty="0" smtClean="0"/>
              <a:t>Definition of refugees</a:t>
            </a:r>
            <a:endParaRPr lang="en-US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69674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„A person who is outside his or her country of </a:t>
            </a:r>
            <a:r>
              <a:rPr lang="en-US" sz="2400" dirty="0" smtClean="0">
                <a:solidFill>
                  <a:schemeClr val="bg1"/>
                </a:solidFill>
              </a:rPr>
              <a:t>nationality…h</a:t>
            </a:r>
            <a:r>
              <a:rPr lang="cs-CZ" sz="2400" dirty="0" smtClean="0">
                <a:solidFill>
                  <a:schemeClr val="bg1"/>
                </a:solidFill>
              </a:rPr>
              <a:t>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fear</a:t>
            </a:r>
            <a:r>
              <a:rPr lang="en-US" sz="2400" dirty="0">
                <a:solidFill>
                  <a:schemeClr val="bg1"/>
                </a:solidFill>
              </a:rPr>
              <a:t> of persecution of his or her race, religion, nationality; and is unable to…return there for fear of persecution</a:t>
            </a:r>
            <a:r>
              <a:rPr lang="en-US" sz="2400" dirty="0" smtClean="0">
                <a:solidFill>
                  <a:schemeClr val="bg1"/>
                </a:solidFill>
              </a:rPr>
              <a:t>.“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leave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their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homes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their </a:t>
            </a:r>
            <a:r>
              <a:rPr lang="cs-CZ" sz="2400" dirty="0" smtClean="0">
                <a:solidFill>
                  <a:schemeClr val="bg1"/>
                </a:solidFill>
              </a:rPr>
              <a:t>country </a:t>
            </a:r>
            <a:r>
              <a:rPr lang="en-US" sz="2400" dirty="0" smtClean="0">
                <a:solidFill>
                  <a:schemeClr val="bg1"/>
                </a:solidFill>
              </a:rPr>
              <a:t>because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have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no </a:t>
            </a:r>
            <a:r>
              <a:rPr lang="en-US" sz="2400" dirty="0" smtClean="0">
                <a:solidFill>
                  <a:schemeClr val="bg1"/>
                </a:solidFill>
              </a:rPr>
              <a:t>other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choice</a:t>
            </a:r>
            <a:r>
              <a:rPr lang="cs-CZ" sz="2400" dirty="0" smtClean="0">
                <a:solidFill>
                  <a:schemeClr val="bg1"/>
                </a:solidFill>
              </a:rPr>
              <a:t>.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Factors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– </a:t>
            </a:r>
            <a:r>
              <a:rPr lang="en-US" sz="2400" dirty="0" smtClean="0">
                <a:solidFill>
                  <a:schemeClr val="bg1"/>
                </a:solidFill>
              </a:rPr>
              <a:t>war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persecution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cs-CZ" sz="2400" dirty="0" smtClean="0">
                <a:solidFill>
                  <a:schemeClr val="bg1"/>
                </a:solidFill>
              </a:rPr>
              <a:t>natural </a:t>
            </a:r>
            <a:r>
              <a:rPr lang="en-US" sz="2400" dirty="0" smtClean="0">
                <a:solidFill>
                  <a:schemeClr val="bg1"/>
                </a:solidFill>
              </a:rPr>
              <a:t>disasters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environmental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crises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poverty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cs-CZ" sz="2400" dirty="0" smtClean="0">
                <a:solidFill>
                  <a:schemeClr val="bg1"/>
                </a:solidFill>
              </a:rPr>
              <a:t>no </a:t>
            </a:r>
            <a:r>
              <a:rPr lang="en-US" sz="2400" dirty="0" smtClean="0">
                <a:solidFill>
                  <a:schemeClr val="bg1"/>
                </a:solidFill>
              </a:rPr>
              <a:t>human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rights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cs-CZ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Places – Palestine, Afghanistan and Iraq</a:t>
            </a:r>
          </a:p>
        </p:txBody>
      </p:sp>
    </p:spTree>
    <p:extLst>
      <p:ext uri="{BB962C8B-B14F-4D97-AF65-F5344CB8AC3E}">
        <p14:creationId xmlns:p14="http://schemas.microsoft.com/office/powerpoint/2010/main" val="6146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73" y="2708920"/>
            <a:ext cx="5998127" cy="41490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600" dirty="0" smtClean="0"/>
              <a:t>Environmental refugees</a:t>
            </a:r>
            <a:endParaRPr lang="en-US" sz="5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772816"/>
            <a:ext cx="7092280" cy="42484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People forced to leave their homes because of environmental factors are considered a </a:t>
            </a:r>
            <a:r>
              <a:rPr lang="en-US" sz="2400" b="1" dirty="0">
                <a:solidFill>
                  <a:schemeClr val="bg1"/>
                </a:solidFill>
              </a:rPr>
              <a:t>new type of refugee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Factors – rising sea levels, soil erosion, lack of freshwater supplies,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Places – mostly Africa, Asia, India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4984"/>
            <a:ext cx="4640767" cy="34572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92" y="0"/>
            <a:ext cx="5472608" cy="3648405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87"/>
            <a:ext cx="4949715" cy="342900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06" y="2629575"/>
            <a:ext cx="5380594" cy="403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Economic migrants</a:t>
            </a:r>
            <a:endParaRPr lang="en-US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260649"/>
            <a:ext cx="6732240" cy="482453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People </a:t>
            </a:r>
            <a:r>
              <a:rPr lang="en-US" sz="2400" dirty="0">
                <a:solidFill>
                  <a:schemeClr val="bg1"/>
                </a:solidFill>
              </a:rPr>
              <a:t>who normally leave their homes and countries voluntarily to seek a better life elsewhere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cs-CZ" sz="2400" dirty="0" smtClean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18" y="3094594"/>
            <a:ext cx="5239482" cy="37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24128" cy="4060706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5903294" cy="4077072"/>
          </a:xfrm>
        </p:spPr>
      </p:pic>
    </p:spTree>
    <p:extLst>
      <p:ext uri="{BB962C8B-B14F-4D97-AF65-F5344CB8AC3E}">
        <p14:creationId xmlns:p14="http://schemas.microsoft.com/office/powerpoint/2010/main" val="36301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139952" y="188640"/>
            <a:ext cx="1457666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4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913516"/>
          </a:xfrm>
        </p:spPr>
        <p:txBody>
          <a:bodyPr/>
          <a:lstStyle/>
          <a:p>
            <a:pPr algn="ctr"/>
            <a:r>
              <a:rPr lang="en-US" sz="6000" dirty="0" smtClean="0"/>
              <a:t>So do you know what are the differences between refugees and </a:t>
            </a:r>
            <a:r>
              <a:rPr lang="en-US" sz="6000" dirty="0" smtClean="0"/>
              <a:t>emigrants? </a:t>
            </a:r>
            <a:r>
              <a:rPr lang="cs-CZ" sz="6000" dirty="0" smtClean="0"/>
              <a:t/>
            </a:r>
            <a:br>
              <a:rPr lang="cs-CZ" sz="6000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9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152128"/>
          </a:xfrm>
        </p:spPr>
        <p:txBody>
          <a:bodyPr/>
          <a:lstStyle/>
          <a:p>
            <a:pPr algn="ctr"/>
            <a:r>
              <a:rPr lang="en-US" sz="5400" dirty="0" smtClean="0"/>
              <a:t>Answer</a:t>
            </a:r>
            <a:endParaRPr lang="en-US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3528392"/>
          </a:xfrm>
        </p:spPr>
        <p:txBody>
          <a:bodyPr numCol="2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Refugees</a:t>
            </a:r>
            <a:r>
              <a:rPr lang="en-US" sz="2400" dirty="0" smtClean="0">
                <a:solidFill>
                  <a:schemeClr val="bg1"/>
                </a:solidFill>
              </a:rPr>
              <a:t> – flee their homes </a:t>
            </a:r>
            <a:r>
              <a:rPr lang="en-US" sz="2400" dirty="0" smtClean="0">
                <a:solidFill>
                  <a:schemeClr val="bg1"/>
                </a:solidFill>
              </a:rPr>
              <a:t>because </a:t>
            </a:r>
            <a:r>
              <a:rPr lang="en-US" sz="2400" dirty="0" smtClean="0">
                <a:solidFill>
                  <a:schemeClr val="bg1"/>
                </a:solidFill>
              </a:rPr>
              <a:t>of the threat of PERSECUTION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Economic migrants </a:t>
            </a:r>
            <a:r>
              <a:rPr lang="en-US" sz="2400" dirty="0" smtClean="0">
                <a:solidFill>
                  <a:schemeClr val="bg1"/>
                </a:solidFill>
              </a:rPr>
              <a:t>– can return home when they choose to, will </a:t>
            </a:r>
            <a:r>
              <a:rPr lang="en-US" sz="2400" b="1" dirty="0" smtClean="0">
                <a:solidFill>
                  <a:schemeClr val="bg1"/>
                </a:solidFill>
              </a:rPr>
              <a:t>not face </a:t>
            </a:r>
            <a:r>
              <a:rPr lang="en-US" sz="2400" dirty="0" smtClean="0">
                <a:solidFill>
                  <a:schemeClr val="bg1"/>
                </a:solidFill>
              </a:rPr>
              <a:t>the threat of persecution.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5148064" cy="36450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14" y="3212976"/>
            <a:ext cx="371475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TotalTime>243</TotalTime>
  <Words>412</Words>
  <Application>Microsoft Office PowerPoint</Application>
  <PresentationFormat>Předvádění na obrazovce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Summer</vt:lpstr>
      <vt:lpstr>Refugees footprints    </vt:lpstr>
      <vt:lpstr>Table of content</vt:lpstr>
      <vt:lpstr>Definition of refugees</vt:lpstr>
      <vt:lpstr>Environmental refugees</vt:lpstr>
      <vt:lpstr>Prezentace aplikace PowerPoint</vt:lpstr>
      <vt:lpstr>Economic migrants</vt:lpstr>
      <vt:lpstr>Prezentace aplikace PowerPoint</vt:lpstr>
      <vt:lpstr>So do you know what are the differences between refugees and emigrants?  </vt:lpstr>
      <vt:lpstr>Answer</vt:lpstr>
      <vt:lpstr>Where refugees can find help?</vt:lpstr>
      <vt:lpstr>Prezentace aplikace PowerPoint</vt:lpstr>
      <vt:lpstr>Problems of asylum seekers</vt:lpstr>
      <vt:lpstr>Are they safe after they leave their home?</vt:lpstr>
      <vt:lpstr>Refugees and human rights</vt:lpstr>
      <vt:lpstr>Prezentace aplikace PowerPoint</vt:lpstr>
      <vt:lpstr>Three ways for better life of refugees and asylum seekers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Refugees footprints</dc:title>
  <dc:creator>Janca</dc:creator>
  <cp:lastModifiedBy>Janca</cp:lastModifiedBy>
  <cp:revision>55</cp:revision>
  <dcterms:created xsi:type="dcterms:W3CDTF">2012-03-15T11:44:04Z</dcterms:created>
  <dcterms:modified xsi:type="dcterms:W3CDTF">2012-04-13T09:19:41Z</dcterms:modified>
</cp:coreProperties>
</file>