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  <p:sldId id="266" r:id="rId3"/>
    <p:sldId id="262" r:id="rId4"/>
    <p:sldId id="264" r:id="rId5"/>
    <p:sldId id="265" r:id="rId6"/>
    <p:sldId id="256" r:id="rId7"/>
    <p:sldId id="258" r:id="rId8"/>
    <p:sldId id="259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2B1D59-D3EF-4853-8FA2-21F793071337}" type="datetimeFigureOut">
              <a:rPr lang="cs-CZ" smtClean="0"/>
              <a:pPr/>
              <a:t>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EA9F6C9-B903-4848-8B8F-76D6A46CC1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youtube.com/watch?v=a-auO4EmQVI&amp;feature=related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Racism</a:t>
            </a:r>
            <a:endParaRPr lang="cs-CZ" dirty="0"/>
          </a:p>
        </p:txBody>
      </p:sp>
      <p:pic>
        <p:nvPicPr>
          <p:cNvPr id="4" name="Obrázek 1" descr="c528edf9bc_70030749_o2.jpg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1556792"/>
            <a:ext cx="3528392" cy="50405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Carol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Petra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3190128" cy="3818404"/>
          </a:xfrm>
        </p:spPr>
        <p:txBody>
          <a:bodyPr/>
          <a:lstStyle/>
          <a:p>
            <a:r>
              <a:rPr lang="cs-CZ" dirty="0" err="1" smtClean="0"/>
              <a:t>Definition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racism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groups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racism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racism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5724128" y="2348880"/>
            <a:ext cx="3102496" cy="3822192"/>
          </a:xfrm>
        </p:spPr>
        <p:txBody>
          <a:bodyPr/>
          <a:lstStyle/>
          <a:p>
            <a:r>
              <a:rPr lang="cs-CZ" dirty="0" smtClean="0"/>
              <a:t>Rwanda </a:t>
            </a:r>
          </a:p>
          <a:p>
            <a:pPr lvl="1"/>
            <a:r>
              <a:rPr lang="cs-CZ" dirty="0" err="1" smtClean="0"/>
              <a:t>where</a:t>
            </a:r>
            <a:endParaRPr lang="cs-CZ" dirty="0" smtClean="0"/>
          </a:p>
          <a:p>
            <a:pPr lvl="1"/>
            <a:r>
              <a:rPr lang="cs-CZ" dirty="0" err="1" smtClean="0"/>
              <a:t>when</a:t>
            </a:r>
            <a:endParaRPr lang="cs-CZ" dirty="0" smtClean="0"/>
          </a:p>
          <a:p>
            <a:pPr lvl="1"/>
            <a:r>
              <a:rPr lang="cs-CZ" dirty="0" err="1" smtClean="0"/>
              <a:t>what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testimonies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Table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content</a:t>
            </a:r>
            <a:endParaRPr lang="cs-CZ" dirty="0"/>
          </a:p>
        </p:txBody>
      </p:sp>
      <p:pic>
        <p:nvPicPr>
          <p:cNvPr id="8" name="Obrázek 7" descr="[1]_Valentine%20with%20daughter,%20Amelie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276872"/>
            <a:ext cx="3093944" cy="410790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76672"/>
            <a:ext cx="8534400" cy="510880"/>
          </a:xfrm>
        </p:spPr>
        <p:txBody>
          <a:bodyPr>
            <a:normAutofit fontScale="90000"/>
          </a:bodyPr>
          <a:lstStyle/>
          <a:p>
            <a:pPr lvl="0"/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err="1" smtClean="0"/>
              <a:t>Precise</a:t>
            </a:r>
            <a:r>
              <a:rPr lang="cs-CZ" b="1" dirty="0" smtClean="0"/>
              <a:t> </a:t>
            </a:r>
            <a:r>
              <a:rPr lang="cs-CZ" b="1" dirty="0" err="1" smtClean="0"/>
              <a:t>definition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racism</a:t>
            </a:r>
            <a:r>
              <a:rPr lang="cs-CZ" b="1" dirty="0" smtClean="0"/>
              <a:t> in </a:t>
            </a:r>
            <a:r>
              <a:rPr lang="cs-CZ" b="1" dirty="0" err="1" smtClean="0"/>
              <a:t>wikipedia</a:t>
            </a:r>
            <a:r>
              <a:rPr lang="cs-CZ" b="1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846312" cy="4572000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err="1" smtClean="0">
                <a:latin typeface="Arial" pitchFamily="34" charset="0"/>
                <a:cs typeface="Arial" pitchFamily="34" charset="0"/>
              </a:rPr>
              <a:t>Racism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generally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understood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either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belief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different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racial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groups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 are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characterized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by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intrinsic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characteristics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abilities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some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such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groups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therefore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naturally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better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to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others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as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practices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discriminate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against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members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of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particular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racial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dirty="0" err="1" smtClean="0">
                <a:latin typeface="Arial" pitchFamily="34" charset="0"/>
                <a:cs typeface="Arial" pitchFamily="34" charset="0"/>
              </a:rPr>
              <a:t>groups</a:t>
            </a:r>
            <a:r>
              <a:rPr lang="cs-CZ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cs-CZ" dirty="0"/>
          </a:p>
        </p:txBody>
      </p:sp>
      <p:pic>
        <p:nvPicPr>
          <p:cNvPr id="4" name="Obrázek 3" descr="s_1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2276872"/>
            <a:ext cx="3868370" cy="380389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groups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racism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err="1" smtClean="0"/>
              <a:t>Creation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lvl="8">
              <a:buNone/>
            </a:pPr>
            <a:endParaRPr lang="cs-CZ" dirty="0" smtClean="0"/>
          </a:p>
          <a:p>
            <a:pPr lvl="8">
              <a:buNone/>
            </a:pPr>
            <a:endParaRPr lang="cs-CZ" dirty="0" smtClean="0"/>
          </a:p>
          <a:p>
            <a:pPr lvl="8">
              <a:buNone/>
            </a:pPr>
            <a:endParaRPr lang="cs-CZ" dirty="0" smtClean="0"/>
          </a:p>
          <a:p>
            <a:pPr lvl="8">
              <a:buNone/>
            </a:pPr>
            <a:endParaRPr lang="cs-CZ" dirty="0" smtClean="0"/>
          </a:p>
          <a:p>
            <a:pPr lvl="8">
              <a:buNone/>
            </a:pPr>
            <a:r>
              <a:rPr lang="cs-CZ" dirty="0" err="1" smtClean="0"/>
              <a:t>Gentle</a:t>
            </a:r>
            <a:r>
              <a:rPr lang="cs-CZ" dirty="0" smtClean="0"/>
              <a:t> </a:t>
            </a:r>
            <a:r>
              <a:rPr lang="cs-CZ" dirty="0" err="1" smtClean="0"/>
              <a:t>racism</a:t>
            </a:r>
            <a:endParaRPr lang="cs-CZ" dirty="0" smtClean="0"/>
          </a:p>
          <a:p>
            <a:pPr lvl="8">
              <a:buNone/>
            </a:pPr>
            <a:endParaRPr lang="cs-CZ" dirty="0" smtClean="0"/>
          </a:p>
          <a:p>
            <a:pPr lvl="8">
              <a:buNone/>
            </a:pPr>
            <a:endParaRPr lang="cs-CZ" dirty="0" smtClean="0"/>
          </a:p>
          <a:p>
            <a:pPr lvl="8">
              <a:buNone/>
            </a:pPr>
            <a:endParaRPr lang="cs-CZ" dirty="0" smtClean="0"/>
          </a:p>
          <a:p>
            <a:pPr lvl="8">
              <a:buNone/>
            </a:pPr>
            <a:r>
              <a:rPr lang="cs-CZ" dirty="0" err="1" smtClean="0"/>
              <a:t>hard</a:t>
            </a:r>
            <a:r>
              <a:rPr lang="cs-CZ" dirty="0" smtClean="0"/>
              <a:t>  </a:t>
            </a:r>
            <a:r>
              <a:rPr lang="cs-CZ" dirty="0" err="1" smtClean="0"/>
              <a:t>racism</a:t>
            </a:r>
            <a:r>
              <a:rPr lang="cs-CZ" dirty="0" smtClean="0"/>
              <a:t> </a:t>
            </a:r>
          </a:p>
          <a:p>
            <a:pPr lvl="8"/>
            <a:endParaRPr lang="cs-CZ" dirty="0" smtClean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err="1" smtClean="0"/>
              <a:t>Racism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born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romanticism</a:t>
            </a:r>
            <a:r>
              <a:rPr lang="cs-CZ" dirty="0" smtClean="0"/>
              <a:t> (</a:t>
            </a:r>
            <a:r>
              <a:rPr lang="cs-CZ" dirty="0" err="1" smtClean="0"/>
              <a:t>eighteenth</a:t>
            </a:r>
            <a:r>
              <a:rPr lang="cs-CZ" dirty="0" smtClean="0"/>
              <a:t> </a:t>
            </a:r>
            <a:r>
              <a:rPr lang="cs-CZ" dirty="0" err="1" smtClean="0"/>
              <a:t>century</a:t>
            </a:r>
            <a:r>
              <a:rPr lang="cs-CZ" dirty="0" smtClean="0"/>
              <a:t>) </a:t>
            </a:r>
            <a:r>
              <a:rPr lang="cs-CZ" dirty="0" err="1" smtClean="0"/>
              <a:t>because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enlightenment</a:t>
            </a:r>
            <a:r>
              <a:rPr lang="cs-CZ" dirty="0" smtClean="0"/>
              <a:t> </a:t>
            </a:r>
            <a:r>
              <a:rPr lang="cs-CZ" dirty="0" err="1" smtClean="0"/>
              <a:t>theories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civil </a:t>
            </a:r>
            <a:r>
              <a:rPr lang="cs-CZ" dirty="0" err="1" smtClean="0"/>
              <a:t>equality</a:t>
            </a:r>
            <a:r>
              <a:rPr lang="cs-CZ" dirty="0" smtClean="0"/>
              <a:t> </a:t>
            </a:r>
            <a:r>
              <a:rPr lang="cs-CZ" dirty="0" smtClean="0"/>
              <a:t>in </a:t>
            </a:r>
            <a:r>
              <a:rPr lang="cs-CZ" dirty="0" err="1" smtClean="0"/>
              <a:t>connection</a:t>
            </a:r>
            <a:r>
              <a:rPr lang="cs-CZ" dirty="0" smtClean="0"/>
              <a:t> </a:t>
            </a:r>
            <a:r>
              <a:rPr lang="cs-CZ" dirty="0" err="1" smtClean="0"/>
              <a:t>ethnic</a:t>
            </a:r>
            <a:r>
              <a:rPr lang="cs-CZ" dirty="0" smtClean="0"/>
              <a:t> </a:t>
            </a:r>
            <a:r>
              <a:rPr lang="cs-CZ" dirty="0" err="1" smtClean="0"/>
              <a:t>nationalism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big</a:t>
            </a:r>
            <a:r>
              <a:rPr lang="cs-CZ" dirty="0" smtClean="0"/>
              <a:t> </a:t>
            </a:r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rasism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slavery</a:t>
            </a:r>
            <a:r>
              <a:rPr lang="cs-CZ" dirty="0" smtClean="0"/>
              <a:t>. (Roma, </a:t>
            </a:r>
            <a:r>
              <a:rPr lang="cs-CZ" dirty="0" err="1" smtClean="0"/>
              <a:t>South</a:t>
            </a:r>
            <a:r>
              <a:rPr lang="cs-CZ" dirty="0" smtClean="0"/>
              <a:t> </a:t>
            </a:r>
            <a:r>
              <a:rPr lang="cs-CZ" dirty="0" err="1" smtClean="0"/>
              <a:t>America</a:t>
            </a:r>
            <a:r>
              <a:rPr lang="cs-CZ" dirty="0" smtClean="0"/>
              <a:t>, Izrael,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Racism</a:t>
            </a:r>
            <a:endParaRPr lang="cs-CZ" dirty="0"/>
          </a:p>
        </p:txBody>
      </p:sp>
      <p:pic>
        <p:nvPicPr>
          <p:cNvPr id="9" name="Obrázek 8" descr="2f4be4a93b_32716786_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492896"/>
            <a:ext cx="2304256" cy="39604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High</a:t>
            </a:r>
            <a:r>
              <a:rPr lang="cs-CZ" b="1" dirty="0" smtClean="0"/>
              <a:t> </a:t>
            </a:r>
            <a:r>
              <a:rPr lang="cs-CZ" b="1" dirty="0" err="1" smtClean="0"/>
              <a:t>time</a:t>
            </a:r>
            <a:r>
              <a:rPr lang="cs-CZ" b="1" dirty="0" smtClean="0"/>
              <a:t> </a:t>
            </a:r>
            <a:r>
              <a:rPr lang="cs-CZ" b="1" dirty="0" err="1" smtClean="0"/>
              <a:t>racism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4270248" cy="4752528"/>
          </a:xfrm>
        </p:spPr>
        <p:txBody>
          <a:bodyPr>
            <a:normAutofit fontScale="85000" lnSpcReduction="20000"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world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considered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racism</a:t>
            </a:r>
            <a:r>
              <a:rPr lang="cs-CZ" dirty="0" smtClean="0"/>
              <a:t>. </a:t>
            </a:r>
            <a:r>
              <a:rPr lang="cs-CZ" dirty="0" err="1" smtClean="0"/>
              <a:t>Racism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powerfull</a:t>
            </a:r>
            <a:r>
              <a:rPr lang="cs-CZ" dirty="0" smtClean="0"/>
              <a:t> </a:t>
            </a:r>
            <a:r>
              <a:rPr lang="cs-CZ" dirty="0" err="1" smtClean="0"/>
              <a:t>nazi</a:t>
            </a:r>
            <a:r>
              <a:rPr lang="cs-CZ" dirty="0" smtClean="0"/>
              <a:t> propaganda </a:t>
            </a:r>
            <a:r>
              <a:rPr lang="cs-CZ" dirty="0" err="1" smtClean="0"/>
              <a:t>technique</a:t>
            </a:r>
            <a:r>
              <a:rPr lang="cs-CZ" dirty="0" smtClean="0"/>
              <a:t>. In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war</a:t>
            </a:r>
            <a:r>
              <a:rPr lang="cs-CZ" dirty="0" smtClean="0"/>
              <a:t> </a:t>
            </a:r>
            <a:r>
              <a:rPr lang="cs-CZ" dirty="0" err="1" smtClean="0"/>
              <a:t>died</a:t>
            </a:r>
            <a:r>
              <a:rPr lang="cs-CZ" dirty="0" smtClean="0"/>
              <a:t> </a:t>
            </a:r>
            <a:r>
              <a:rPr lang="cs-CZ" dirty="0" err="1" smtClean="0"/>
              <a:t>sixty</a:t>
            </a:r>
            <a:r>
              <a:rPr lang="cs-CZ" dirty="0" smtClean="0"/>
              <a:t> </a:t>
            </a:r>
            <a:r>
              <a:rPr lang="cs-CZ" dirty="0" err="1" smtClean="0"/>
              <a:t>milions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. In </a:t>
            </a:r>
            <a:r>
              <a:rPr lang="cs-CZ" dirty="0" err="1" smtClean="0"/>
              <a:t>nazi</a:t>
            </a:r>
            <a:r>
              <a:rPr lang="cs-CZ" dirty="0" smtClean="0"/>
              <a:t> </a:t>
            </a:r>
            <a:r>
              <a:rPr lang="cs-CZ" dirty="0" err="1" smtClean="0"/>
              <a:t>doctrine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races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jewish</a:t>
            </a:r>
            <a:r>
              <a:rPr lang="cs-CZ" dirty="0" smtClean="0"/>
              <a:t> </a:t>
            </a:r>
            <a:r>
              <a:rPr lang="cs-CZ" dirty="0" err="1" smtClean="0"/>
              <a:t>race</a:t>
            </a:r>
            <a:r>
              <a:rPr lang="cs-CZ" dirty="0" smtClean="0"/>
              <a:t> </a:t>
            </a:r>
            <a:r>
              <a:rPr lang="cs-CZ" dirty="0" err="1" smtClean="0"/>
              <a:t>considered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bigest</a:t>
            </a:r>
            <a:r>
              <a:rPr lang="cs-CZ" dirty="0" smtClean="0"/>
              <a:t> </a:t>
            </a:r>
            <a:r>
              <a:rPr lang="cs-CZ" dirty="0" err="1" smtClean="0"/>
              <a:t>danger</a:t>
            </a:r>
            <a:r>
              <a:rPr lang="cs-CZ" dirty="0" smtClean="0"/>
              <a:t> </a:t>
            </a:r>
            <a:r>
              <a:rPr lang="cs-CZ" dirty="0" err="1" smtClean="0"/>
              <a:t>so</a:t>
            </a:r>
            <a:r>
              <a:rPr lang="cs-CZ" dirty="0" smtClean="0"/>
              <a:t> </a:t>
            </a:r>
            <a:r>
              <a:rPr lang="cs-CZ" dirty="0" err="1" smtClean="0"/>
              <a:t>nazis</a:t>
            </a:r>
            <a:r>
              <a:rPr lang="cs-CZ" dirty="0" smtClean="0"/>
              <a:t> </a:t>
            </a:r>
            <a:r>
              <a:rPr lang="cs-CZ" dirty="0" err="1" smtClean="0"/>
              <a:t>wanted</a:t>
            </a:r>
            <a:r>
              <a:rPr lang="cs-CZ" dirty="0" smtClean="0"/>
              <a:t> to </a:t>
            </a:r>
            <a:r>
              <a:rPr lang="cs-CZ" dirty="0" err="1" smtClean="0"/>
              <a:t>destroy</a:t>
            </a:r>
            <a:r>
              <a:rPr lang="cs-CZ" dirty="0" smtClean="0"/>
              <a:t> </a:t>
            </a:r>
            <a:r>
              <a:rPr lang="cs-CZ" dirty="0" err="1" smtClean="0"/>
              <a:t>jewish</a:t>
            </a:r>
            <a:r>
              <a:rPr lang="cs-CZ" dirty="0" smtClean="0"/>
              <a:t> </a:t>
            </a:r>
            <a:r>
              <a:rPr lang="cs-CZ" dirty="0" err="1" smtClean="0"/>
              <a:t>race</a:t>
            </a:r>
            <a:r>
              <a:rPr lang="cs-CZ" dirty="0" smtClean="0"/>
              <a:t>. </a:t>
            </a:r>
            <a:r>
              <a:rPr lang="cs-CZ" dirty="0" err="1" smtClean="0"/>
              <a:t>Jews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sent</a:t>
            </a:r>
            <a:r>
              <a:rPr lang="cs-CZ" dirty="0" smtClean="0"/>
              <a:t> to </a:t>
            </a:r>
            <a:r>
              <a:rPr lang="cs-CZ" dirty="0" err="1" smtClean="0"/>
              <a:t>concentration</a:t>
            </a:r>
            <a:r>
              <a:rPr lang="cs-CZ" dirty="0" smtClean="0"/>
              <a:t> </a:t>
            </a:r>
            <a:r>
              <a:rPr lang="cs-CZ" dirty="0" err="1" smtClean="0"/>
              <a:t>camps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destroied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representative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nacism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Adolf Hitler.</a:t>
            </a:r>
          </a:p>
          <a:p>
            <a:endParaRPr lang="cs-CZ" dirty="0"/>
          </a:p>
        </p:txBody>
      </p:sp>
      <p:pic>
        <p:nvPicPr>
          <p:cNvPr id="9" name="Obrázek 2" descr="6000c76fc0_2291185_o2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27984" y="2780928"/>
            <a:ext cx="4464496" cy="34938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</a:t>
            </a:r>
          </a:p>
          <a:p>
            <a:pPr fontAlgn="base"/>
            <a:r>
              <a:rPr lang="pl-PL" dirty="0" smtClean="0"/>
              <a:t> 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Racism</a:t>
            </a:r>
            <a:r>
              <a:rPr lang="cs-CZ" dirty="0" smtClean="0"/>
              <a:t> in Rwanda</a:t>
            </a:r>
            <a:br>
              <a:rPr lang="cs-CZ" dirty="0" smtClean="0"/>
            </a:br>
            <a:endParaRPr lang="cs-CZ" dirty="0"/>
          </a:p>
        </p:txBody>
      </p:sp>
      <p:pic>
        <p:nvPicPr>
          <p:cNvPr id="4" name="Obrázek 3" descr="19a-africamap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1484784"/>
            <a:ext cx="4143794" cy="491790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scarred-head-of-a-rwandan-man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852936"/>
            <a:ext cx="4883274" cy="3264024"/>
          </a:xfrm>
          <a:prstGeom prst="rect">
            <a:avLst/>
          </a:prstGeom>
        </p:spPr>
      </p:pic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323528" y="2492896"/>
            <a:ext cx="4464496" cy="3816424"/>
          </a:xfrm>
        </p:spPr>
        <p:txBody>
          <a:bodyPr>
            <a:normAutofit fontScale="92500"/>
          </a:bodyPr>
          <a:lstStyle/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1994</a:t>
            </a: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err="1" smtClean="0">
                <a:latin typeface="Calibri" pitchFamily="34" charset="0"/>
                <a:cs typeface="Calibri" pitchFamily="34" charset="0"/>
              </a:rPr>
              <a:t>tutsis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and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hutus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tribes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20%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of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human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population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250 – 500 000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woman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raped</a:t>
            </a: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And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what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exactly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 smtClean="0">
                <a:latin typeface="Calibri" pitchFamily="34" charset="0"/>
                <a:cs typeface="Calibri" pitchFamily="34" charset="0"/>
              </a:rPr>
              <a:t>happedned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?</a:t>
            </a:r>
          </a:p>
          <a:p>
            <a:pPr algn="l">
              <a:lnSpc>
                <a:spcPct val="150000"/>
              </a:lnSpc>
            </a:pPr>
            <a:endParaRPr lang="cs-CZ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l">
              <a:lnSpc>
                <a:spcPct val="150000"/>
              </a:lnSpc>
              <a:buFont typeface="Arial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http://www.</a:t>
            </a: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youtube.com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/</a:t>
            </a: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watch</a:t>
            </a:r>
            <a:r>
              <a:rPr lang="cs-CZ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?v=tdV1mhFPWXo&amp;feature=</a:t>
            </a:r>
            <a:r>
              <a:rPr lang="cs-CZ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related</a:t>
            </a:r>
            <a:endParaRPr lang="cs-CZ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During</a:t>
            </a:r>
            <a:r>
              <a:rPr lang="cs-CZ" dirty="0" smtClean="0"/>
              <a:t> 100 </a:t>
            </a:r>
            <a:r>
              <a:rPr lang="cs-CZ" dirty="0" err="1" smtClean="0"/>
              <a:t>days</a:t>
            </a:r>
            <a:r>
              <a:rPr lang="cs-CZ" dirty="0" smtClean="0"/>
              <a:t> </a:t>
            </a:r>
            <a:r>
              <a:rPr lang="cs-CZ" dirty="0" err="1" smtClean="0"/>
              <a:t>were</a:t>
            </a:r>
            <a:r>
              <a:rPr lang="cs-CZ" dirty="0" smtClean="0"/>
              <a:t> </a:t>
            </a:r>
            <a:r>
              <a:rPr lang="cs-CZ" dirty="0" err="1" smtClean="0"/>
              <a:t>killed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1 000 </a:t>
            </a:r>
            <a:r>
              <a:rPr lang="cs-CZ" dirty="0" err="1" smtClean="0"/>
              <a:t>000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Rwandan refugee camp in east Zaire</a:t>
            </a:r>
            <a:endParaRPr lang="cs-CZ" dirty="0"/>
          </a:p>
        </p:txBody>
      </p:sp>
      <p:pic>
        <p:nvPicPr>
          <p:cNvPr id="4" name="Obrázek 3" descr="Rwandan_refugee_camp_in_east_Zai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484784"/>
            <a:ext cx="7755368" cy="519609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323528" y="2743200"/>
            <a:ext cx="4248472" cy="3278088"/>
          </a:xfrm>
        </p:spPr>
        <p:txBody>
          <a:bodyPr/>
          <a:lstStyle/>
          <a:p>
            <a:pPr algn="l"/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youtube.com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watch</a:t>
            </a:r>
            <a:r>
              <a:rPr lang="cs-CZ" dirty="0" smtClean="0">
                <a:hlinkClick r:id="rId2"/>
              </a:rPr>
              <a:t>?v=a-auO4EmQVI&amp;feature=</a:t>
            </a:r>
            <a:r>
              <a:rPr lang="cs-CZ" dirty="0" err="1" smtClean="0">
                <a:hlinkClick r:id="rId2"/>
              </a:rPr>
              <a:t>related</a:t>
            </a:r>
            <a:endParaRPr lang="cs-CZ" dirty="0" smtClean="0"/>
          </a:p>
          <a:p>
            <a:pPr algn="l"/>
            <a:endParaRPr lang="cs-CZ" dirty="0" smtClean="0"/>
          </a:p>
          <a:p>
            <a:pPr algn="l"/>
            <a:endParaRPr lang="cs-CZ" dirty="0" smtClean="0"/>
          </a:p>
          <a:p>
            <a:pPr algn="l"/>
            <a:endParaRPr lang="cs-CZ" dirty="0" smtClean="0"/>
          </a:p>
          <a:p>
            <a:pPr algn="l"/>
            <a:r>
              <a:rPr lang="cs-CZ" dirty="0" smtClean="0"/>
              <a:t>http://www.</a:t>
            </a:r>
            <a:r>
              <a:rPr lang="cs-CZ" dirty="0" err="1" smtClean="0"/>
              <a:t>foundationrwanda.org</a:t>
            </a:r>
            <a:r>
              <a:rPr lang="cs-CZ" dirty="0" smtClean="0"/>
              <a:t>/</a:t>
            </a:r>
            <a:r>
              <a:rPr lang="cs-CZ" dirty="0" err="1" smtClean="0"/>
              <a:t>testimonies</a:t>
            </a:r>
            <a:r>
              <a:rPr lang="cs-CZ" dirty="0" smtClean="0"/>
              <a:t>/</a:t>
            </a:r>
            <a:r>
              <a:rPr lang="cs-CZ" dirty="0" err="1" smtClean="0"/>
              <a:t>brigitte.aspx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Rwanda </a:t>
            </a:r>
            <a:r>
              <a:rPr lang="cs-CZ" dirty="0" err="1" smtClean="0"/>
              <a:t>testimonies</a:t>
            </a:r>
            <a:endParaRPr lang="cs-CZ" dirty="0"/>
          </a:p>
        </p:txBody>
      </p:sp>
      <p:pic>
        <p:nvPicPr>
          <p:cNvPr id="5" name="Obrázek 4" descr="brigitte%20with%20children,%20emmanuelle,%20ambroise,%20and%20roset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2492896"/>
            <a:ext cx="3744416" cy="3752756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</TotalTime>
  <Words>207</Words>
  <Application>Microsoft Office PowerPoint</Application>
  <PresentationFormat>Předvádění na obrazovce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Administrativní</vt:lpstr>
      <vt:lpstr>Racism</vt:lpstr>
      <vt:lpstr>Table of content</vt:lpstr>
      <vt:lpstr>   Precise definition of racism in wikipedia:</vt:lpstr>
      <vt:lpstr>Racism</vt:lpstr>
      <vt:lpstr>High time racism</vt:lpstr>
      <vt:lpstr>Racism in Rwanda </vt:lpstr>
      <vt:lpstr>During 100 days were killed  1 000 000 people</vt:lpstr>
      <vt:lpstr>Rwandan refugee camp in east Zaire</vt:lpstr>
      <vt:lpstr>Rwanda testimonies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Racism in Rwanda</dc:title>
  <dc:creator>Petra</dc:creator>
  <cp:lastModifiedBy>Petra</cp:lastModifiedBy>
  <cp:revision>13</cp:revision>
  <dcterms:created xsi:type="dcterms:W3CDTF">2012-05-02T04:49:08Z</dcterms:created>
  <dcterms:modified xsi:type="dcterms:W3CDTF">2012-05-02T08:40:31Z</dcterms:modified>
</cp:coreProperties>
</file>