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1DB21A-B34C-4F02-88E1-8051E74948F7}" type="datetimeFigureOut">
              <a:rPr lang="cs-CZ" smtClean="0"/>
              <a:pPr/>
              <a:t>8.2.2011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486B19-819D-42E7-B247-15685E24687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Die </a:t>
            </a:r>
            <a:r>
              <a:rPr lang="cs-CZ" dirty="0" err="1" smtClean="0"/>
              <a:t>Verkündigung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</a:t>
            </a:r>
            <a:r>
              <a:rPr lang="cs-CZ" dirty="0" smtClean="0"/>
              <a:t> </a:t>
            </a:r>
            <a:r>
              <a:rPr lang="cs-CZ" dirty="0" err="1" smtClean="0"/>
              <a:t>Angelico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6370" name="Picture 2" descr="http://www.reproarte.com/files/images/A/angelico_fra/0211-0049_verkuendigu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5857916" cy="46082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</a:t>
            </a:r>
            <a:r>
              <a:rPr lang="cs-CZ" dirty="0" smtClean="0"/>
              <a:t> </a:t>
            </a:r>
            <a:r>
              <a:rPr lang="cs-CZ" dirty="0" err="1" smtClean="0"/>
              <a:t>Angelico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5346" name="Picture 2" descr="http://www.reproarte.com/files/images/A/angelico_fra/0211-0009_verkuendigu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928802"/>
            <a:ext cx="4105275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Petrus</a:t>
            </a:r>
            <a:r>
              <a:rPr lang="cs-CZ" dirty="0" smtClean="0"/>
              <a:t> </a:t>
            </a:r>
            <a:r>
              <a:rPr lang="cs-CZ" dirty="0" err="1" smtClean="0"/>
              <a:t>Bequerer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90466" name="Picture 2" descr="http://www.koelner-dom.de/uploads/pics/v168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0769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Michelino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Besozzo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9442" name="Picture 2" descr="http://www.gottesdienstinstitut.org/upload_sr11_alless05/Verkuendigung-Onlinekatal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3116"/>
            <a:ext cx="2924175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8418" name="Picture 2" descr="http://glauben-singen.de/bilder/verku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14554"/>
            <a:ext cx="4952382" cy="4433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Angela </a:t>
            </a:r>
            <a:r>
              <a:rPr lang="cs-CZ" b="1" dirty="0" err="1" smtClean="0"/>
              <a:t>Frübing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93538" name="Picture 2" descr="http://www.angela-fruebing.de/images/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934570"/>
            <a:ext cx="6858048" cy="4774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13</Words>
  <Application>Microsoft Office PowerPoint</Application>
  <PresentationFormat>Předvádění na obrazovce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Die Verkündigung </vt:lpstr>
      <vt:lpstr>Fra Angelico</vt:lpstr>
      <vt:lpstr>Fra Angelico</vt:lpstr>
      <vt:lpstr>Petrus Bequerer </vt:lpstr>
      <vt:lpstr>Michelino da Besozzo </vt:lpstr>
      <vt:lpstr>Snímek 6</vt:lpstr>
      <vt:lpstr>Angela Frübing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Verkündigung</dc:title>
  <dc:creator>Leňa</dc:creator>
  <cp:lastModifiedBy>Leňa</cp:lastModifiedBy>
  <cp:revision>5</cp:revision>
  <dcterms:created xsi:type="dcterms:W3CDTF">2011-02-08T13:17:48Z</dcterms:created>
  <dcterms:modified xsi:type="dcterms:W3CDTF">2011-02-08T14:01:09Z</dcterms:modified>
</cp:coreProperties>
</file>