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8" r:id="rId4"/>
    <p:sldId id="262" r:id="rId5"/>
    <p:sldId id="266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18D9-8D30-40D8-AAAC-BCA00D84DA3C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E48A33D-48FE-40FE-A139-4B4F52D735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18D9-8D30-40D8-AAAC-BCA00D84DA3C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8A33D-48FE-40FE-A139-4B4F52D735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18D9-8D30-40D8-AAAC-BCA00D84DA3C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8A33D-48FE-40FE-A139-4B4F52D735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18D9-8D30-40D8-AAAC-BCA00D84DA3C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E48A33D-48FE-40FE-A139-4B4F52D735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18D9-8D30-40D8-AAAC-BCA00D84DA3C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8A33D-48FE-40FE-A139-4B4F52D735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18D9-8D30-40D8-AAAC-BCA00D84DA3C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8A33D-48FE-40FE-A139-4B4F52D735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18D9-8D30-40D8-AAAC-BCA00D84DA3C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E48A33D-48FE-40FE-A139-4B4F52D735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18D9-8D30-40D8-AAAC-BCA00D84DA3C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8A33D-48FE-40FE-A139-4B4F52D735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18D9-8D30-40D8-AAAC-BCA00D84DA3C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8A33D-48FE-40FE-A139-4B4F52D735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18D9-8D30-40D8-AAAC-BCA00D84DA3C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8A33D-48FE-40FE-A139-4B4F52D735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18D9-8D30-40D8-AAAC-BCA00D84DA3C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8A33D-48FE-40FE-A139-4B4F52D735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AC18D9-8D30-40D8-AAAC-BCA00D84DA3C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E48A33D-48FE-40FE-A139-4B4F52D735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ligiocando.it/fileXLS/Didegnirelig.intern/nuovotesimmag/chiamataapostolidisegni/chiamata12.pn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upload.wikimedia.org/wikipedia/commons/7/77/10_Mark%E2%80%99s_Gospel_C._Jesus_goes_public_image_2_of_2._Simon_Peter_and_Andrew_with_Christ._Mortier.gi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translate.googleusercontent.com/translate_c?hl=it&amp;langpair=en|it&amp;u=http://freechristimages.org/patron_program.htm&amp;rurl=translate.google.it&amp;usg=ALkJrhhLsQyy7yrS1n5vw5U0MujNn_xBew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Die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ersten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Jünger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solidFill>
                  <a:schemeClr val="accent6">
                    <a:lumMod val="50000"/>
                  </a:schemeClr>
                </a:solidFill>
              </a:rPr>
              <a:t>Aus dem Leben Jesu Christi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 descr="Call of First Discipl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04664"/>
            <a:ext cx="5112568" cy="61187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476672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Als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er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am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Ufer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des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Sees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von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Galiläa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entlangging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sah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er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zwei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Brüder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Simon, der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Petrus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genannt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wird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und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Andreas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seinen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Bruder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wie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sie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das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Netz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in den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See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warfen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sie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waren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nämlich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Fischer.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Und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er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sagte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zu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ihnen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: „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Kommt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folgt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mir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nach,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und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ich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werde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euch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zu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Menschenfischern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machen!“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Sie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verlie</a:t>
            </a:r>
            <a:r>
              <a:rPr lang="el-GR" sz="3600" dirty="0" smtClean="0">
                <a:solidFill>
                  <a:schemeClr val="accent6">
                    <a:lumMod val="50000"/>
                  </a:schemeClr>
                </a:solidFill>
              </a:rPr>
              <a:t>β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en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sogleich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ihre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Netze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und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folgten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ihm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nach.</a:t>
            </a:r>
          </a:p>
          <a:p>
            <a:pPr algn="ctr">
              <a:buNone/>
            </a:pPr>
            <a:endParaRPr lang="cs-CZ" sz="3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r">
              <a:buNone/>
            </a:pPr>
            <a:r>
              <a:rPr lang="cs-CZ" sz="2400" dirty="0" err="1" smtClean="0">
                <a:solidFill>
                  <a:schemeClr val="accent6">
                    <a:lumMod val="50000"/>
                  </a:schemeClr>
                </a:solidFill>
              </a:rPr>
              <a:t>Mattäus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 4,18-20</a:t>
            </a:r>
            <a:endParaRPr lang="cs-CZ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 descr="La vocazione di Pietro e Andrea, Tissot JJ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0382"/>
            <a:ext cx="4393209" cy="6187618"/>
          </a:xfrm>
          <a:prstGeom prst="rect">
            <a:avLst/>
          </a:prstGeom>
          <a:noFill/>
        </p:spPr>
      </p:pic>
      <p:pic>
        <p:nvPicPr>
          <p:cNvPr id="4" name="Picture 12" descr="http://www.religiocando.it/fileXLS/Didegnirelig.intern/nuovotesimmag/chiamataapostolidisegni/chiamata1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0"/>
            <a:ext cx="4788024" cy="5765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1052736"/>
            <a:ext cx="813690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Als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er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von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dort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weiterging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sah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er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zwei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andere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Brüder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Jakobus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den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Sohn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des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Zebedäus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und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Johannes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seinen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Bruder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wie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sie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im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Schiff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mit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Zebedäus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ihrem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Vater,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ihre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cs-CZ" sz="3600" smtClean="0">
                <a:solidFill>
                  <a:schemeClr val="accent6">
                    <a:lumMod val="50000"/>
                  </a:schemeClr>
                </a:solidFill>
              </a:rPr>
              <a:t>etze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zurechtmachten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und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er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rief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sie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Sie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verlie</a:t>
            </a:r>
            <a:r>
              <a:rPr lang="el-GR" sz="3600" dirty="0" smtClean="0">
                <a:solidFill>
                  <a:schemeClr val="accent6">
                    <a:lumMod val="50000"/>
                  </a:schemeClr>
                </a:solidFill>
              </a:rPr>
              <a:t>β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en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sogleicht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das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Schiff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und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ihren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Vater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und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folgten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ihm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nach.</a:t>
            </a:r>
          </a:p>
          <a:p>
            <a:pPr algn="ctr"/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r"/>
            <a:r>
              <a:rPr lang="cs-CZ" sz="2400" dirty="0" err="1" smtClean="0">
                <a:solidFill>
                  <a:schemeClr val="accent6">
                    <a:lumMod val="50000"/>
                  </a:schemeClr>
                </a:solidFill>
              </a:rPr>
              <a:t>Mattäus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 4,21-22</a:t>
            </a:r>
            <a:endParaRPr lang="cs-CZ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ile: 10 Il Vangelo di Marco C. Gesù va l'immagine pubblica del 2 di 2. Simon Pietro e Andrea con Cristo. Mortier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3025" y="0"/>
            <a:ext cx="931263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Gesù chiama i pescatori, 04:19 Matteo, pescatori di uomini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76672"/>
            <a:ext cx="4752528" cy="58410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Vlastní 3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108</TotalTime>
  <Words>144</Words>
  <Application>Microsoft Office PowerPoint</Application>
  <PresentationFormat>Předvádění na obrazovce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Die ersten Jünger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ersten J</dc:title>
  <dc:creator>Veronika</dc:creator>
  <cp:lastModifiedBy>Ucitel</cp:lastModifiedBy>
  <cp:revision>11</cp:revision>
  <dcterms:created xsi:type="dcterms:W3CDTF">2011-02-08T16:50:42Z</dcterms:created>
  <dcterms:modified xsi:type="dcterms:W3CDTF">2011-04-11T11:18:44Z</dcterms:modified>
</cp:coreProperties>
</file>