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plotArea>
      <c:layout>
        <c:manualLayout>
          <c:layoutTarget val="inner"/>
          <c:xMode val="edge"/>
          <c:yMode val="edge"/>
          <c:x val="0.14258860967607179"/>
          <c:y val="4.7021826690776508E-2"/>
          <c:w val="0.55030537929777579"/>
          <c:h val="0.80687334183106318"/>
        </c:manualLayout>
      </c:layout>
      <c:lineChart>
        <c:grouping val="standard"/>
        <c:ser>
          <c:idx val="0"/>
          <c:order val="0"/>
          <c:tx>
            <c:strRef>
              <c:f>List1!$B$1</c:f>
              <c:strCache>
                <c:ptCount val="1"/>
                <c:pt idx="0">
                  <c:v>Odpis</c:v>
                </c:pt>
              </c:strCache>
            </c:strRef>
          </c:tx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List1!$B$2:$B$7</c:f>
              <c:numCache>
                <c:formatCode>General</c:formatCode>
                <c:ptCount val="6"/>
                <c:pt idx="0">
                  <c:v>100000</c:v>
                </c:pt>
                <c:pt idx="1">
                  <c:v>89000</c:v>
                </c:pt>
                <c:pt idx="2">
                  <c:v>66750</c:v>
                </c:pt>
                <c:pt idx="3">
                  <c:v>44500</c:v>
                </c:pt>
                <c:pt idx="4">
                  <c:v>22250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Zrychl.odpis</c:v>
                </c:pt>
              </c:strCache>
            </c:strRef>
          </c:tx>
          <c:marker>
            <c:symbol val="none"/>
          </c:marker>
          <c:cat>
            <c:numRef>
              <c:f>List1!$A$2:$A$7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</c:numCache>
            </c:numRef>
          </c:cat>
          <c:val>
            <c:numRef>
              <c:f>List1!$C$2:$C$7</c:f>
              <c:numCache>
                <c:formatCode>General</c:formatCode>
                <c:ptCount val="6"/>
                <c:pt idx="0">
                  <c:v>100000</c:v>
                </c:pt>
                <c:pt idx="1">
                  <c:v>80000</c:v>
                </c:pt>
                <c:pt idx="2">
                  <c:v>64000</c:v>
                </c:pt>
                <c:pt idx="3">
                  <c:v>48000</c:v>
                </c:pt>
                <c:pt idx="4">
                  <c:v>32000</c:v>
                </c:pt>
                <c:pt idx="5">
                  <c:v>16000</c:v>
                </c:pt>
              </c:numCache>
            </c:numRef>
          </c:val>
        </c:ser>
        <c:marker val="1"/>
        <c:axId val="89572864"/>
        <c:axId val="102163968"/>
      </c:lineChart>
      <c:catAx>
        <c:axId val="89572864"/>
        <c:scaling>
          <c:orientation val="minMax"/>
        </c:scaling>
        <c:axPos val="b"/>
        <c:numFmt formatCode="General" sourceLinked="1"/>
        <c:tickLblPos val="nextTo"/>
        <c:crossAx val="102163968"/>
        <c:crosses val="autoZero"/>
        <c:auto val="1"/>
        <c:lblAlgn val="ctr"/>
        <c:lblOffset val="100"/>
      </c:catAx>
      <c:valAx>
        <c:axId val="102163968"/>
        <c:scaling>
          <c:orientation val="minMax"/>
        </c:scaling>
        <c:axPos val="l"/>
        <c:majorGridlines/>
        <c:numFmt formatCode="General" sourceLinked="1"/>
        <c:tickLblPos val="nextTo"/>
        <c:crossAx val="895728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cs-CZ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DAD758-54B8-4980-8C6F-175438F4332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8BFF0DF4-651E-4A51-90D5-8CC30F5E27DB}">
      <dgm:prSet phldrT="[Text]"/>
      <dgm:spPr/>
      <dgm:t>
        <a:bodyPr/>
        <a:lstStyle/>
        <a:p>
          <a:r>
            <a:rPr lang="cs-CZ" b="1" dirty="0" smtClean="0"/>
            <a:t>MANAGEMENT</a:t>
          </a:r>
          <a:endParaRPr lang="cs-CZ" b="1" dirty="0"/>
        </a:p>
      </dgm:t>
    </dgm:pt>
    <dgm:pt modelId="{37C8FC72-A683-480B-BDA1-1B1107EB2670}" type="parTrans" cxnId="{0DACA4B3-856A-4F20-9471-D87F1172D01C}">
      <dgm:prSet/>
      <dgm:spPr/>
      <dgm:t>
        <a:bodyPr/>
        <a:lstStyle/>
        <a:p>
          <a:endParaRPr lang="cs-CZ"/>
        </a:p>
      </dgm:t>
    </dgm:pt>
    <dgm:pt modelId="{450F1224-9C24-441D-91BB-E24CEC563F7F}" type="sibTrans" cxnId="{0DACA4B3-856A-4F20-9471-D87F1172D01C}">
      <dgm:prSet/>
      <dgm:spPr/>
      <dgm:t>
        <a:bodyPr/>
        <a:lstStyle/>
        <a:p>
          <a:endParaRPr lang="cs-CZ"/>
        </a:p>
      </dgm:t>
    </dgm:pt>
    <dgm:pt modelId="{84556102-8D90-4F10-B370-80E1C9A6C21F}">
      <dgm:prSet phldrT="[Text]"/>
      <dgm:spPr/>
      <dgm:t>
        <a:bodyPr/>
        <a:lstStyle/>
        <a:p>
          <a:r>
            <a:rPr lang="cs-CZ" b="1" dirty="0" smtClean="0"/>
            <a:t>DLOHODOBÝ MAJETEK                A TECHNICKÝ ROZVOJ</a:t>
          </a:r>
          <a:endParaRPr lang="cs-CZ" b="1" dirty="0"/>
        </a:p>
      </dgm:t>
    </dgm:pt>
    <dgm:pt modelId="{F83D9406-41D8-4896-B3E5-F52A861DA01D}" type="parTrans" cxnId="{D2355597-CFB5-4E60-B2C2-9514AED3776D}">
      <dgm:prSet/>
      <dgm:spPr/>
      <dgm:t>
        <a:bodyPr/>
        <a:lstStyle/>
        <a:p>
          <a:endParaRPr lang="cs-CZ"/>
        </a:p>
      </dgm:t>
    </dgm:pt>
    <dgm:pt modelId="{60A12C91-32E1-4932-BCAB-6882DB53EFFF}" type="sibTrans" cxnId="{D2355597-CFB5-4E60-B2C2-9514AED3776D}">
      <dgm:prSet/>
      <dgm:spPr/>
      <dgm:t>
        <a:bodyPr/>
        <a:lstStyle/>
        <a:p>
          <a:endParaRPr lang="cs-CZ"/>
        </a:p>
      </dgm:t>
    </dgm:pt>
    <dgm:pt modelId="{E4F2507E-B65E-4E55-9749-799295D2C47A}">
      <dgm:prSet phldrT="[Text]"/>
      <dgm:spPr/>
      <dgm:t>
        <a:bodyPr/>
        <a:lstStyle/>
        <a:p>
          <a:r>
            <a:rPr lang="cs-CZ" b="1" dirty="0" smtClean="0"/>
            <a:t>ZÁSOBOVÁNÍ          A LOGISTIKA</a:t>
          </a:r>
          <a:endParaRPr lang="cs-CZ" b="1" dirty="0"/>
        </a:p>
      </dgm:t>
    </dgm:pt>
    <dgm:pt modelId="{68782FA4-8170-4BB1-AA95-76BABAF570F4}" type="parTrans" cxnId="{671207AF-FF1E-4AAC-A3A1-93E7EE119C8D}">
      <dgm:prSet/>
      <dgm:spPr/>
      <dgm:t>
        <a:bodyPr/>
        <a:lstStyle/>
        <a:p>
          <a:endParaRPr lang="cs-CZ"/>
        </a:p>
      </dgm:t>
    </dgm:pt>
    <dgm:pt modelId="{F23DD6AB-CBCA-4CA4-9A94-D0599884C78C}" type="sibTrans" cxnId="{671207AF-FF1E-4AAC-A3A1-93E7EE119C8D}">
      <dgm:prSet/>
      <dgm:spPr/>
      <dgm:t>
        <a:bodyPr/>
        <a:lstStyle/>
        <a:p>
          <a:endParaRPr lang="cs-CZ"/>
        </a:p>
      </dgm:t>
    </dgm:pt>
    <dgm:pt modelId="{ECE752F8-241A-452B-A42F-5F5AB581E575}">
      <dgm:prSet/>
      <dgm:spPr/>
      <dgm:t>
        <a:bodyPr/>
        <a:lstStyle/>
        <a:p>
          <a:r>
            <a:rPr lang="cs-CZ" b="1" dirty="0" smtClean="0"/>
            <a:t>VÝROBA</a:t>
          </a:r>
          <a:endParaRPr lang="cs-CZ" b="1" dirty="0"/>
        </a:p>
      </dgm:t>
    </dgm:pt>
    <dgm:pt modelId="{AAF5CB97-8C8C-4D62-939F-8B10201DADD7}" type="parTrans" cxnId="{E70980B9-2FA6-4833-B720-4D3CC70B7F91}">
      <dgm:prSet/>
      <dgm:spPr/>
      <dgm:t>
        <a:bodyPr/>
        <a:lstStyle/>
        <a:p>
          <a:endParaRPr lang="cs-CZ"/>
        </a:p>
      </dgm:t>
    </dgm:pt>
    <dgm:pt modelId="{38E4417D-B547-420E-8FDF-E1D37F9F1537}" type="sibTrans" cxnId="{E70980B9-2FA6-4833-B720-4D3CC70B7F91}">
      <dgm:prSet/>
      <dgm:spPr/>
      <dgm:t>
        <a:bodyPr/>
        <a:lstStyle/>
        <a:p>
          <a:endParaRPr lang="cs-CZ"/>
        </a:p>
      </dgm:t>
    </dgm:pt>
    <dgm:pt modelId="{C58F3EDF-D0C9-4C40-ADBD-83B528C723E3}">
      <dgm:prSet/>
      <dgm:spPr/>
      <dgm:t>
        <a:bodyPr/>
        <a:lstStyle/>
        <a:p>
          <a:r>
            <a:rPr lang="cs-CZ" b="1" dirty="0" smtClean="0"/>
            <a:t>PRODEJ                    A MARKETING</a:t>
          </a:r>
          <a:endParaRPr lang="cs-CZ" b="1" dirty="0"/>
        </a:p>
      </dgm:t>
    </dgm:pt>
    <dgm:pt modelId="{795034D9-78C7-4BA9-9445-83364F5D2E06}" type="parTrans" cxnId="{957D0BAF-FBF9-4A72-B121-934DF4798AC6}">
      <dgm:prSet/>
      <dgm:spPr/>
      <dgm:t>
        <a:bodyPr/>
        <a:lstStyle/>
        <a:p>
          <a:endParaRPr lang="cs-CZ"/>
        </a:p>
      </dgm:t>
    </dgm:pt>
    <dgm:pt modelId="{760C8D45-B713-455A-A043-5EDA00657CBC}" type="sibTrans" cxnId="{957D0BAF-FBF9-4A72-B121-934DF4798AC6}">
      <dgm:prSet/>
      <dgm:spPr/>
      <dgm:t>
        <a:bodyPr/>
        <a:lstStyle/>
        <a:p>
          <a:endParaRPr lang="cs-CZ"/>
        </a:p>
      </dgm:t>
    </dgm:pt>
    <dgm:pt modelId="{8E3D65D6-47D1-4E54-84E9-DDAEE7191609}">
      <dgm:prSet/>
      <dgm:spPr/>
      <dgm:t>
        <a:bodyPr/>
        <a:lstStyle/>
        <a:p>
          <a:r>
            <a:rPr lang="cs-CZ" b="1" dirty="0" smtClean="0"/>
            <a:t>EKONOMICKÝ SYSTÉM                   A ÚČETNICTVÍ</a:t>
          </a:r>
          <a:endParaRPr lang="cs-CZ" b="1" dirty="0"/>
        </a:p>
      </dgm:t>
    </dgm:pt>
    <dgm:pt modelId="{30F5B66F-6E92-4B82-AE37-32886332C12E}" type="parTrans" cxnId="{98A063BB-5EF4-4EA6-99A1-FFEFEF88158B}">
      <dgm:prSet/>
      <dgm:spPr/>
      <dgm:t>
        <a:bodyPr/>
        <a:lstStyle/>
        <a:p>
          <a:endParaRPr lang="cs-CZ"/>
        </a:p>
      </dgm:t>
    </dgm:pt>
    <dgm:pt modelId="{D7B0BC80-474D-4A3C-9167-FA02A7B25423}" type="sibTrans" cxnId="{98A063BB-5EF4-4EA6-99A1-FFEFEF88158B}">
      <dgm:prSet/>
      <dgm:spPr/>
      <dgm:t>
        <a:bodyPr/>
        <a:lstStyle/>
        <a:p>
          <a:endParaRPr lang="cs-CZ"/>
        </a:p>
      </dgm:t>
    </dgm:pt>
    <dgm:pt modelId="{E677FC4D-304D-4EA5-AC40-49867A591D15}">
      <dgm:prSet/>
      <dgm:spPr/>
      <dgm:t>
        <a:bodyPr/>
        <a:lstStyle/>
        <a:p>
          <a:r>
            <a:rPr lang="cs-CZ" b="1" dirty="0" smtClean="0"/>
            <a:t>PERSONALISTIKA</a:t>
          </a:r>
          <a:endParaRPr lang="cs-CZ" b="1" dirty="0"/>
        </a:p>
      </dgm:t>
    </dgm:pt>
    <dgm:pt modelId="{4361FA44-826D-4CE8-8F8D-C93A54730523}" type="parTrans" cxnId="{B1A8E3B1-6B9C-4A5E-ADF3-7188C2BE37F3}">
      <dgm:prSet/>
      <dgm:spPr/>
      <dgm:t>
        <a:bodyPr/>
        <a:lstStyle/>
        <a:p>
          <a:endParaRPr lang="cs-CZ"/>
        </a:p>
      </dgm:t>
    </dgm:pt>
    <dgm:pt modelId="{39C3880F-280A-4D60-A47B-DDE2F6081CBD}" type="sibTrans" cxnId="{B1A8E3B1-6B9C-4A5E-ADF3-7188C2BE37F3}">
      <dgm:prSet/>
      <dgm:spPr/>
      <dgm:t>
        <a:bodyPr/>
        <a:lstStyle/>
        <a:p>
          <a:endParaRPr lang="cs-CZ"/>
        </a:p>
      </dgm:t>
    </dgm:pt>
    <dgm:pt modelId="{4CD72CCE-47D6-4669-B648-6579EA9B59E5}" type="pres">
      <dgm:prSet presAssocID="{4CDAD758-54B8-4980-8C6F-175438F4332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CE13D1F-0732-4208-ADBC-0A4FAC93AB50}" type="pres">
      <dgm:prSet presAssocID="{8BFF0DF4-651E-4A51-90D5-8CC30F5E27DB}" presName="hierRoot1" presStyleCnt="0"/>
      <dgm:spPr/>
    </dgm:pt>
    <dgm:pt modelId="{D3DE73CF-1813-4188-ADFC-181F79689C5A}" type="pres">
      <dgm:prSet presAssocID="{8BFF0DF4-651E-4A51-90D5-8CC30F5E27DB}" presName="composite" presStyleCnt="0"/>
      <dgm:spPr/>
    </dgm:pt>
    <dgm:pt modelId="{DAF24596-D596-47CB-818B-D1AD2D4F2A3E}" type="pres">
      <dgm:prSet presAssocID="{8BFF0DF4-651E-4A51-90D5-8CC30F5E27DB}" presName="background" presStyleLbl="node0" presStyleIdx="0" presStyleCnt="1"/>
      <dgm:spPr/>
    </dgm:pt>
    <dgm:pt modelId="{441FAF9B-BC80-40E5-B574-96BEDDA2CAC7}" type="pres">
      <dgm:prSet presAssocID="{8BFF0DF4-651E-4A51-90D5-8CC30F5E27DB}" presName="text" presStyleLbl="fgAcc0" presStyleIdx="0" presStyleCnt="1" custScaleX="187944" custLinFactY="-297" custLinFactNeighborX="-2669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D843F5-DDDE-4DF5-BEE2-D015C579437D}" type="pres">
      <dgm:prSet presAssocID="{8BFF0DF4-651E-4A51-90D5-8CC30F5E27DB}" presName="hierChild2" presStyleCnt="0"/>
      <dgm:spPr/>
    </dgm:pt>
    <dgm:pt modelId="{208DA8AB-C74B-423D-B499-D33C020403B2}" type="pres">
      <dgm:prSet presAssocID="{F83D9406-41D8-4896-B3E5-F52A861DA01D}" presName="Name10" presStyleLbl="parChTrans1D2" presStyleIdx="0" presStyleCnt="6"/>
      <dgm:spPr/>
      <dgm:t>
        <a:bodyPr/>
        <a:lstStyle/>
        <a:p>
          <a:endParaRPr lang="cs-CZ"/>
        </a:p>
      </dgm:t>
    </dgm:pt>
    <dgm:pt modelId="{32B640EB-3DF4-424B-B0D5-59289E501C7C}" type="pres">
      <dgm:prSet presAssocID="{84556102-8D90-4F10-B370-80E1C9A6C21F}" presName="hierRoot2" presStyleCnt="0"/>
      <dgm:spPr/>
    </dgm:pt>
    <dgm:pt modelId="{72AF3B64-E836-408A-AD9F-A1BE49F1405B}" type="pres">
      <dgm:prSet presAssocID="{84556102-8D90-4F10-B370-80E1C9A6C21F}" presName="composite2" presStyleCnt="0"/>
      <dgm:spPr/>
    </dgm:pt>
    <dgm:pt modelId="{88C0C326-80FA-4955-B943-037FACAC6212}" type="pres">
      <dgm:prSet presAssocID="{84556102-8D90-4F10-B370-80E1C9A6C21F}" presName="background2" presStyleLbl="node2" presStyleIdx="0" presStyleCnt="6"/>
      <dgm:spPr/>
    </dgm:pt>
    <dgm:pt modelId="{5B7B4FFF-9E0E-4403-BCEF-24BFCBACDDBD}" type="pres">
      <dgm:prSet presAssocID="{84556102-8D90-4F10-B370-80E1C9A6C21F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601655-2B6E-45F6-81C0-EE328060D301}" type="pres">
      <dgm:prSet presAssocID="{84556102-8D90-4F10-B370-80E1C9A6C21F}" presName="hierChild3" presStyleCnt="0"/>
      <dgm:spPr/>
    </dgm:pt>
    <dgm:pt modelId="{D2966821-AD1A-40DA-95F9-0CAD4B6283E7}" type="pres">
      <dgm:prSet presAssocID="{68782FA4-8170-4BB1-AA95-76BABAF570F4}" presName="Name10" presStyleLbl="parChTrans1D2" presStyleIdx="1" presStyleCnt="6"/>
      <dgm:spPr/>
      <dgm:t>
        <a:bodyPr/>
        <a:lstStyle/>
        <a:p>
          <a:endParaRPr lang="cs-CZ"/>
        </a:p>
      </dgm:t>
    </dgm:pt>
    <dgm:pt modelId="{2313A835-A788-430C-B3C8-0808379C370C}" type="pres">
      <dgm:prSet presAssocID="{E4F2507E-B65E-4E55-9749-799295D2C47A}" presName="hierRoot2" presStyleCnt="0"/>
      <dgm:spPr/>
    </dgm:pt>
    <dgm:pt modelId="{6553DCFB-10BD-4F8B-AEDC-76EF2F038C09}" type="pres">
      <dgm:prSet presAssocID="{E4F2507E-B65E-4E55-9749-799295D2C47A}" presName="composite2" presStyleCnt="0"/>
      <dgm:spPr/>
    </dgm:pt>
    <dgm:pt modelId="{9D0089B7-73B0-4F70-8902-D7AF45720A6A}" type="pres">
      <dgm:prSet presAssocID="{E4F2507E-B65E-4E55-9749-799295D2C47A}" presName="background2" presStyleLbl="node2" presStyleIdx="1" presStyleCnt="6"/>
      <dgm:spPr/>
    </dgm:pt>
    <dgm:pt modelId="{05DAE213-4052-491A-A590-624165C59C86}" type="pres">
      <dgm:prSet presAssocID="{E4F2507E-B65E-4E55-9749-799295D2C47A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6F149AE-A922-4462-8DC1-894691D1F5F4}" type="pres">
      <dgm:prSet presAssocID="{E4F2507E-B65E-4E55-9749-799295D2C47A}" presName="hierChild3" presStyleCnt="0"/>
      <dgm:spPr/>
    </dgm:pt>
    <dgm:pt modelId="{EC48154F-4EC9-4057-A890-C66413D0786B}" type="pres">
      <dgm:prSet presAssocID="{AAF5CB97-8C8C-4D62-939F-8B10201DADD7}" presName="Name10" presStyleLbl="parChTrans1D2" presStyleIdx="2" presStyleCnt="6"/>
      <dgm:spPr/>
      <dgm:t>
        <a:bodyPr/>
        <a:lstStyle/>
        <a:p>
          <a:endParaRPr lang="cs-CZ"/>
        </a:p>
      </dgm:t>
    </dgm:pt>
    <dgm:pt modelId="{0A57E4A1-49FC-4B8D-9036-88EFC678035B}" type="pres">
      <dgm:prSet presAssocID="{ECE752F8-241A-452B-A42F-5F5AB581E575}" presName="hierRoot2" presStyleCnt="0"/>
      <dgm:spPr/>
    </dgm:pt>
    <dgm:pt modelId="{A0C8BF82-F35F-4EC3-9C94-706BDB75269C}" type="pres">
      <dgm:prSet presAssocID="{ECE752F8-241A-452B-A42F-5F5AB581E575}" presName="composite2" presStyleCnt="0"/>
      <dgm:spPr/>
    </dgm:pt>
    <dgm:pt modelId="{FEEA0F30-13CD-46EE-A022-C4D735F270C0}" type="pres">
      <dgm:prSet presAssocID="{ECE752F8-241A-452B-A42F-5F5AB581E575}" presName="background2" presStyleLbl="node2" presStyleIdx="2" presStyleCnt="6"/>
      <dgm:spPr/>
    </dgm:pt>
    <dgm:pt modelId="{9A2E440A-CC8C-4A40-BB74-4700CFAF5A52}" type="pres">
      <dgm:prSet presAssocID="{ECE752F8-241A-452B-A42F-5F5AB581E575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19D83F0-EC12-4B9F-83AB-FA5830FF2708}" type="pres">
      <dgm:prSet presAssocID="{ECE752F8-241A-452B-A42F-5F5AB581E575}" presName="hierChild3" presStyleCnt="0"/>
      <dgm:spPr/>
    </dgm:pt>
    <dgm:pt modelId="{1CE67E30-FAE8-4DA3-B1D9-F1D8110ACF4B}" type="pres">
      <dgm:prSet presAssocID="{795034D9-78C7-4BA9-9445-83364F5D2E06}" presName="Name10" presStyleLbl="parChTrans1D2" presStyleIdx="3" presStyleCnt="6"/>
      <dgm:spPr/>
      <dgm:t>
        <a:bodyPr/>
        <a:lstStyle/>
        <a:p>
          <a:endParaRPr lang="cs-CZ"/>
        </a:p>
      </dgm:t>
    </dgm:pt>
    <dgm:pt modelId="{45EB94AA-E92F-41C2-889F-7832AC4FCC4E}" type="pres">
      <dgm:prSet presAssocID="{C58F3EDF-D0C9-4C40-ADBD-83B528C723E3}" presName="hierRoot2" presStyleCnt="0"/>
      <dgm:spPr/>
    </dgm:pt>
    <dgm:pt modelId="{D2536467-5893-4B84-AA42-D304DF9FBA30}" type="pres">
      <dgm:prSet presAssocID="{C58F3EDF-D0C9-4C40-ADBD-83B528C723E3}" presName="composite2" presStyleCnt="0"/>
      <dgm:spPr/>
    </dgm:pt>
    <dgm:pt modelId="{4C7F8BCF-5863-4730-B2E8-523DD3418333}" type="pres">
      <dgm:prSet presAssocID="{C58F3EDF-D0C9-4C40-ADBD-83B528C723E3}" presName="background2" presStyleLbl="node2" presStyleIdx="3" presStyleCnt="6"/>
      <dgm:spPr/>
    </dgm:pt>
    <dgm:pt modelId="{B8931957-7CCE-4D68-8CB3-7461C2AA6FAF}" type="pres">
      <dgm:prSet presAssocID="{C58F3EDF-D0C9-4C40-ADBD-83B528C723E3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A057EAB-0CCD-49AF-9478-6139F8B90A33}" type="pres">
      <dgm:prSet presAssocID="{C58F3EDF-D0C9-4C40-ADBD-83B528C723E3}" presName="hierChild3" presStyleCnt="0"/>
      <dgm:spPr/>
    </dgm:pt>
    <dgm:pt modelId="{FF778E24-AEA8-447B-AAEE-868C375B7391}" type="pres">
      <dgm:prSet presAssocID="{30F5B66F-6E92-4B82-AE37-32886332C12E}" presName="Name10" presStyleLbl="parChTrans1D2" presStyleIdx="4" presStyleCnt="6"/>
      <dgm:spPr/>
      <dgm:t>
        <a:bodyPr/>
        <a:lstStyle/>
        <a:p>
          <a:endParaRPr lang="cs-CZ"/>
        </a:p>
      </dgm:t>
    </dgm:pt>
    <dgm:pt modelId="{E5595A84-50C3-4630-98CF-176A9D693A0F}" type="pres">
      <dgm:prSet presAssocID="{8E3D65D6-47D1-4E54-84E9-DDAEE7191609}" presName="hierRoot2" presStyleCnt="0"/>
      <dgm:spPr/>
    </dgm:pt>
    <dgm:pt modelId="{A2649C87-0288-45F1-877B-5DC8726A9EF3}" type="pres">
      <dgm:prSet presAssocID="{8E3D65D6-47D1-4E54-84E9-DDAEE7191609}" presName="composite2" presStyleCnt="0"/>
      <dgm:spPr/>
    </dgm:pt>
    <dgm:pt modelId="{8A3D0A2F-AE06-4912-AA5B-82AFFF8CC580}" type="pres">
      <dgm:prSet presAssocID="{8E3D65D6-47D1-4E54-84E9-DDAEE7191609}" presName="background2" presStyleLbl="node2" presStyleIdx="4" presStyleCnt="6"/>
      <dgm:spPr/>
    </dgm:pt>
    <dgm:pt modelId="{7BF06C65-433F-4F2B-94EB-A60596F959E9}" type="pres">
      <dgm:prSet presAssocID="{8E3D65D6-47D1-4E54-84E9-DDAEE7191609}" presName="text2" presStyleLbl="fgAcc2" presStyleIdx="4" presStyleCnt="6" custLinFactNeighborX="2450" custLinFactNeighborY="121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DB2B830-9197-47BC-B2AB-D09419626105}" type="pres">
      <dgm:prSet presAssocID="{8E3D65D6-47D1-4E54-84E9-DDAEE7191609}" presName="hierChild3" presStyleCnt="0"/>
      <dgm:spPr/>
    </dgm:pt>
    <dgm:pt modelId="{67A1F349-92E7-4C74-A26B-4B8B266AE87F}" type="pres">
      <dgm:prSet presAssocID="{4361FA44-826D-4CE8-8F8D-C93A54730523}" presName="Name10" presStyleLbl="parChTrans1D2" presStyleIdx="5" presStyleCnt="6"/>
      <dgm:spPr/>
      <dgm:t>
        <a:bodyPr/>
        <a:lstStyle/>
        <a:p>
          <a:endParaRPr lang="cs-CZ"/>
        </a:p>
      </dgm:t>
    </dgm:pt>
    <dgm:pt modelId="{D71BE338-7E1F-4199-AF8E-EB818A68C950}" type="pres">
      <dgm:prSet presAssocID="{E677FC4D-304D-4EA5-AC40-49867A591D15}" presName="hierRoot2" presStyleCnt="0"/>
      <dgm:spPr/>
    </dgm:pt>
    <dgm:pt modelId="{5045E81F-D8F6-48B0-9DD6-020B5C6E41A9}" type="pres">
      <dgm:prSet presAssocID="{E677FC4D-304D-4EA5-AC40-49867A591D15}" presName="composite2" presStyleCnt="0"/>
      <dgm:spPr/>
    </dgm:pt>
    <dgm:pt modelId="{9DCE1832-A310-45CE-B863-68C1E1DF6635}" type="pres">
      <dgm:prSet presAssocID="{E677FC4D-304D-4EA5-AC40-49867A591D15}" presName="background2" presStyleLbl="node2" presStyleIdx="5" presStyleCnt="6"/>
      <dgm:spPr/>
    </dgm:pt>
    <dgm:pt modelId="{CA4F5F05-B935-4E8B-9A7E-B98014EF9D65}" type="pres">
      <dgm:prSet presAssocID="{E677FC4D-304D-4EA5-AC40-49867A591D15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1E0C294-3E84-47E2-B710-4B253CE5754A}" type="pres">
      <dgm:prSet presAssocID="{E677FC4D-304D-4EA5-AC40-49867A591D15}" presName="hierChild3" presStyleCnt="0"/>
      <dgm:spPr/>
    </dgm:pt>
  </dgm:ptLst>
  <dgm:cxnLst>
    <dgm:cxn modelId="{24F6518E-8520-433A-85CE-F72077668699}" type="presOf" srcId="{795034D9-78C7-4BA9-9445-83364F5D2E06}" destId="{1CE67E30-FAE8-4DA3-B1D9-F1D8110ACF4B}" srcOrd="0" destOrd="0" presId="urn:microsoft.com/office/officeart/2005/8/layout/hierarchy1"/>
    <dgm:cxn modelId="{3A963CC5-0B96-4A65-9D6A-FB1B0C9D0ABC}" type="presOf" srcId="{ECE752F8-241A-452B-A42F-5F5AB581E575}" destId="{9A2E440A-CC8C-4A40-BB74-4700CFAF5A52}" srcOrd="0" destOrd="0" presId="urn:microsoft.com/office/officeart/2005/8/layout/hierarchy1"/>
    <dgm:cxn modelId="{B1A8E3B1-6B9C-4A5E-ADF3-7188C2BE37F3}" srcId="{8BFF0DF4-651E-4A51-90D5-8CC30F5E27DB}" destId="{E677FC4D-304D-4EA5-AC40-49867A591D15}" srcOrd="5" destOrd="0" parTransId="{4361FA44-826D-4CE8-8F8D-C93A54730523}" sibTransId="{39C3880F-280A-4D60-A47B-DDE2F6081CBD}"/>
    <dgm:cxn modelId="{DE5543A0-B4FC-49E7-81D2-785AAFE30D02}" type="presOf" srcId="{8E3D65D6-47D1-4E54-84E9-DDAEE7191609}" destId="{7BF06C65-433F-4F2B-94EB-A60596F959E9}" srcOrd="0" destOrd="0" presId="urn:microsoft.com/office/officeart/2005/8/layout/hierarchy1"/>
    <dgm:cxn modelId="{E0784728-CACD-40E8-9F5C-8C74A6A081AC}" type="presOf" srcId="{F83D9406-41D8-4896-B3E5-F52A861DA01D}" destId="{208DA8AB-C74B-423D-B499-D33C020403B2}" srcOrd="0" destOrd="0" presId="urn:microsoft.com/office/officeart/2005/8/layout/hierarchy1"/>
    <dgm:cxn modelId="{8DFDA7EE-198E-4459-9A45-D6907180006B}" type="presOf" srcId="{30F5B66F-6E92-4B82-AE37-32886332C12E}" destId="{FF778E24-AEA8-447B-AAEE-868C375B7391}" srcOrd="0" destOrd="0" presId="urn:microsoft.com/office/officeart/2005/8/layout/hierarchy1"/>
    <dgm:cxn modelId="{E70980B9-2FA6-4833-B720-4D3CC70B7F91}" srcId="{8BFF0DF4-651E-4A51-90D5-8CC30F5E27DB}" destId="{ECE752F8-241A-452B-A42F-5F5AB581E575}" srcOrd="2" destOrd="0" parTransId="{AAF5CB97-8C8C-4D62-939F-8B10201DADD7}" sibTransId="{38E4417D-B547-420E-8FDF-E1D37F9F1537}"/>
    <dgm:cxn modelId="{D2355597-CFB5-4E60-B2C2-9514AED3776D}" srcId="{8BFF0DF4-651E-4A51-90D5-8CC30F5E27DB}" destId="{84556102-8D90-4F10-B370-80E1C9A6C21F}" srcOrd="0" destOrd="0" parTransId="{F83D9406-41D8-4896-B3E5-F52A861DA01D}" sibTransId="{60A12C91-32E1-4932-BCAB-6882DB53EFFF}"/>
    <dgm:cxn modelId="{98A063BB-5EF4-4EA6-99A1-FFEFEF88158B}" srcId="{8BFF0DF4-651E-4A51-90D5-8CC30F5E27DB}" destId="{8E3D65D6-47D1-4E54-84E9-DDAEE7191609}" srcOrd="4" destOrd="0" parTransId="{30F5B66F-6E92-4B82-AE37-32886332C12E}" sibTransId="{D7B0BC80-474D-4A3C-9167-FA02A7B25423}"/>
    <dgm:cxn modelId="{0DACA4B3-856A-4F20-9471-D87F1172D01C}" srcId="{4CDAD758-54B8-4980-8C6F-175438F43323}" destId="{8BFF0DF4-651E-4A51-90D5-8CC30F5E27DB}" srcOrd="0" destOrd="0" parTransId="{37C8FC72-A683-480B-BDA1-1B1107EB2670}" sibTransId="{450F1224-9C24-441D-91BB-E24CEC563F7F}"/>
    <dgm:cxn modelId="{3A9C7A26-3130-49D6-96AC-83A7EB7EE9BF}" type="presOf" srcId="{84556102-8D90-4F10-B370-80E1C9A6C21F}" destId="{5B7B4FFF-9E0E-4403-BCEF-24BFCBACDDBD}" srcOrd="0" destOrd="0" presId="urn:microsoft.com/office/officeart/2005/8/layout/hierarchy1"/>
    <dgm:cxn modelId="{2727AAFF-6CB4-4F12-808B-9C2A4EEA0A8C}" type="presOf" srcId="{8BFF0DF4-651E-4A51-90D5-8CC30F5E27DB}" destId="{441FAF9B-BC80-40E5-B574-96BEDDA2CAC7}" srcOrd="0" destOrd="0" presId="urn:microsoft.com/office/officeart/2005/8/layout/hierarchy1"/>
    <dgm:cxn modelId="{5173B769-B251-4DB2-9A25-15C88C1508DA}" type="presOf" srcId="{4361FA44-826D-4CE8-8F8D-C93A54730523}" destId="{67A1F349-92E7-4C74-A26B-4B8B266AE87F}" srcOrd="0" destOrd="0" presId="urn:microsoft.com/office/officeart/2005/8/layout/hierarchy1"/>
    <dgm:cxn modelId="{FFF1096A-1BE0-461E-B6DC-95477490411B}" type="presOf" srcId="{68782FA4-8170-4BB1-AA95-76BABAF570F4}" destId="{D2966821-AD1A-40DA-95F9-0CAD4B6283E7}" srcOrd="0" destOrd="0" presId="urn:microsoft.com/office/officeart/2005/8/layout/hierarchy1"/>
    <dgm:cxn modelId="{7CD15CC0-2DFA-44A7-A168-A5589B972849}" type="presOf" srcId="{4CDAD758-54B8-4980-8C6F-175438F43323}" destId="{4CD72CCE-47D6-4669-B648-6579EA9B59E5}" srcOrd="0" destOrd="0" presId="urn:microsoft.com/office/officeart/2005/8/layout/hierarchy1"/>
    <dgm:cxn modelId="{957D0BAF-FBF9-4A72-B121-934DF4798AC6}" srcId="{8BFF0DF4-651E-4A51-90D5-8CC30F5E27DB}" destId="{C58F3EDF-D0C9-4C40-ADBD-83B528C723E3}" srcOrd="3" destOrd="0" parTransId="{795034D9-78C7-4BA9-9445-83364F5D2E06}" sibTransId="{760C8D45-B713-455A-A043-5EDA00657CBC}"/>
    <dgm:cxn modelId="{7D258FBE-7EA7-4991-BD55-208B41946A58}" type="presOf" srcId="{E677FC4D-304D-4EA5-AC40-49867A591D15}" destId="{CA4F5F05-B935-4E8B-9A7E-B98014EF9D65}" srcOrd="0" destOrd="0" presId="urn:microsoft.com/office/officeart/2005/8/layout/hierarchy1"/>
    <dgm:cxn modelId="{11D5EA0F-4FFC-44AC-A508-66633379B88F}" type="presOf" srcId="{C58F3EDF-D0C9-4C40-ADBD-83B528C723E3}" destId="{B8931957-7CCE-4D68-8CB3-7461C2AA6FAF}" srcOrd="0" destOrd="0" presId="urn:microsoft.com/office/officeart/2005/8/layout/hierarchy1"/>
    <dgm:cxn modelId="{671207AF-FF1E-4AAC-A3A1-93E7EE119C8D}" srcId="{8BFF0DF4-651E-4A51-90D5-8CC30F5E27DB}" destId="{E4F2507E-B65E-4E55-9749-799295D2C47A}" srcOrd="1" destOrd="0" parTransId="{68782FA4-8170-4BB1-AA95-76BABAF570F4}" sibTransId="{F23DD6AB-CBCA-4CA4-9A94-D0599884C78C}"/>
    <dgm:cxn modelId="{714D9110-B9B3-4505-B97C-492BB354524D}" type="presOf" srcId="{E4F2507E-B65E-4E55-9749-799295D2C47A}" destId="{05DAE213-4052-491A-A590-624165C59C86}" srcOrd="0" destOrd="0" presId="urn:microsoft.com/office/officeart/2005/8/layout/hierarchy1"/>
    <dgm:cxn modelId="{4DDF49EE-AB5F-4555-B4E6-51999259336F}" type="presOf" srcId="{AAF5CB97-8C8C-4D62-939F-8B10201DADD7}" destId="{EC48154F-4EC9-4057-A890-C66413D0786B}" srcOrd="0" destOrd="0" presId="urn:microsoft.com/office/officeart/2005/8/layout/hierarchy1"/>
    <dgm:cxn modelId="{E143959B-AFF4-4987-9458-8BC783A0051A}" type="presParOf" srcId="{4CD72CCE-47D6-4669-B648-6579EA9B59E5}" destId="{ECE13D1F-0732-4208-ADBC-0A4FAC93AB50}" srcOrd="0" destOrd="0" presId="urn:microsoft.com/office/officeart/2005/8/layout/hierarchy1"/>
    <dgm:cxn modelId="{8420F1D0-FC59-41DF-9BD4-7FD37E0AB119}" type="presParOf" srcId="{ECE13D1F-0732-4208-ADBC-0A4FAC93AB50}" destId="{D3DE73CF-1813-4188-ADFC-181F79689C5A}" srcOrd="0" destOrd="0" presId="urn:microsoft.com/office/officeart/2005/8/layout/hierarchy1"/>
    <dgm:cxn modelId="{EB935188-D0D7-4D63-93F8-0499975E328F}" type="presParOf" srcId="{D3DE73CF-1813-4188-ADFC-181F79689C5A}" destId="{DAF24596-D596-47CB-818B-D1AD2D4F2A3E}" srcOrd="0" destOrd="0" presId="urn:microsoft.com/office/officeart/2005/8/layout/hierarchy1"/>
    <dgm:cxn modelId="{C4D42F0E-E981-4FB7-8E42-897470B6F37C}" type="presParOf" srcId="{D3DE73CF-1813-4188-ADFC-181F79689C5A}" destId="{441FAF9B-BC80-40E5-B574-96BEDDA2CAC7}" srcOrd="1" destOrd="0" presId="urn:microsoft.com/office/officeart/2005/8/layout/hierarchy1"/>
    <dgm:cxn modelId="{57E07202-149E-422E-A0F1-461CF89D8251}" type="presParOf" srcId="{ECE13D1F-0732-4208-ADBC-0A4FAC93AB50}" destId="{C8D843F5-DDDE-4DF5-BEE2-D015C579437D}" srcOrd="1" destOrd="0" presId="urn:microsoft.com/office/officeart/2005/8/layout/hierarchy1"/>
    <dgm:cxn modelId="{85797184-E8AC-4B9F-B8BC-8E723C92A01D}" type="presParOf" srcId="{C8D843F5-DDDE-4DF5-BEE2-D015C579437D}" destId="{208DA8AB-C74B-423D-B499-D33C020403B2}" srcOrd="0" destOrd="0" presId="urn:microsoft.com/office/officeart/2005/8/layout/hierarchy1"/>
    <dgm:cxn modelId="{9133A585-0D6C-4FCA-9D1A-1DDBD6978107}" type="presParOf" srcId="{C8D843F5-DDDE-4DF5-BEE2-D015C579437D}" destId="{32B640EB-3DF4-424B-B0D5-59289E501C7C}" srcOrd="1" destOrd="0" presId="urn:microsoft.com/office/officeart/2005/8/layout/hierarchy1"/>
    <dgm:cxn modelId="{75A64C72-21EA-40AF-9539-714EB6715101}" type="presParOf" srcId="{32B640EB-3DF4-424B-B0D5-59289E501C7C}" destId="{72AF3B64-E836-408A-AD9F-A1BE49F1405B}" srcOrd="0" destOrd="0" presId="urn:microsoft.com/office/officeart/2005/8/layout/hierarchy1"/>
    <dgm:cxn modelId="{43997B9F-BC3C-4773-AB0E-705873B9A4ED}" type="presParOf" srcId="{72AF3B64-E836-408A-AD9F-A1BE49F1405B}" destId="{88C0C326-80FA-4955-B943-037FACAC6212}" srcOrd="0" destOrd="0" presId="urn:microsoft.com/office/officeart/2005/8/layout/hierarchy1"/>
    <dgm:cxn modelId="{317C4055-C57A-470A-9615-73B01B7F6DB5}" type="presParOf" srcId="{72AF3B64-E836-408A-AD9F-A1BE49F1405B}" destId="{5B7B4FFF-9E0E-4403-BCEF-24BFCBACDDBD}" srcOrd="1" destOrd="0" presId="urn:microsoft.com/office/officeart/2005/8/layout/hierarchy1"/>
    <dgm:cxn modelId="{72F3990D-81F7-494F-B8B8-24AE36CE23B0}" type="presParOf" srcId="{32B640EB-3DF4-424B-B0D5-59289E501C7C}" destId="{68601655-2B6E-45F6-81C0-EE328060D301}" srcOrd="1" destOrd="0" presId="urn:microsoft.com/office/officeart/2005/8/layout/hierarchy1"/>
    <dgm:cxn modelId="{0EE4927F-5A97-4582-83B8-6E1AAC3830DF}" type="presParOf" srcId="{C8D843F5-DDDE-4DF5-BEE2-D015C579437D}" destId="{D2966821-AD1A-40DA-95F9-0CAD4B6283E7}" srcOrd="2" destOrd="0" presId="urn:microsoft.com/office/officeart/2005/8/layout/hierarchy1"/>
    <dgm:cxn modelId="{D59F8781-7248-472B-969F-2730048C22FA}" type="presParOf" srcId="{C8D843F5-DDDE-4DF5-BEE2-D015C579437D}" destId="{2313A835-A788-430C-B3C8-0808379C370C}" srcOrd="3" destOrd="0" presId="urn:microsoft.com/office/officeart/2005/8/layout/hierarchy1"/>
    <dgm:cxn modelId="{60C8B4D8-03BE-4438-9088-0F587A9903A5}" type="presParOf" srcId="{2313A835-A788-430C-B3C8-0808379C370C}" destId="{6553DCFB-10BD-4F8B-AEDC-76EF2F038C09}" srcOrd="0" destOrd="0" presId="urn:microsoft.com/office/officeart/2005/8/layout/hierarchy1"/>
    <dgm:cxn modelId="{BC9DB95B-9712-4DF2-B744-CEB3A742265E}" type="presParOf" srcId="{6553DCFB-10BD-4F8B-AEDC-76EF2F038C09}" destId="{9D0089B7-73B0-4F70-8902-D7AF45720A6A}" srcOrd="0" destOrd="0" presId="urn:microsoft.com/office/officeart/2005/8/layout/hierarchy1"/>
    <dgm:cxn modelId="{AA90EBD4-CB6A-4EF5-A963-659EAB0B496C}" type="presParOf" srcId="{6553DCFB-10BD-4F8B-AEDC-76EF2F038C09}" destId="{05DAE213-4052-491A-A590-624165C59C86}" srcOrd="1" destOrd="0" presId="urn:microsoft.com/office/officeart/2005/8/layout/hierarchy1"/>
    <dgm:cxn modelId="{97217780-B70E-4199-8159-6F60A299580C}" type="presParOf" srcId="{2313A835-A788-430C-B3C8-0808379C370C}" destId="{86F149AE-A922-4462-8DC1-894691D1F5F4}" srcOrd="1" destOrd="0" presId="urn:microsoft.com/office/officeart/2005/8/layout/hierarchy1"/>
    <dgm:cxn modelId="{E37F6C39-C210-4B5A-BE5A-BC6D3EB73CF9}" type="presParOf" srcId="{C8D843F5-DDDE-4DF5-BEE2-D015C579437D}" destId="{EC48154F-4EC9-4057-A890-C66413D0786B}" srcOrd="4" destOrd="0" presId="urn:microsoft.com/office/officeart/2005/8/layout/hierarchy1"/>
    <dgm:cxn modelId="{7C2C5CA9-052A-49ED-BDD2-F659FB497BED}" type="presParOf" srcId="{C8D843F5-DDDE-4DF5-BEE2-D015C579437D}" destId="{0A57E4A1-49FC-4B8D-9036-88EFC678035B}" srcOrd="5" destOrd="0" presId="urn:microsoft.com/office/officeart/2005/8/layout/hierarchy1"/>
    <dgm:cxn modelId="{5E254029-3F21-42C9-8D22-BDFF0CFC1048}" type="presParOf" srcId="{0A57E4A1-49FC-4B8D-9036-88EFC678035B}" destId="{A0C8BF82-F35F-4EC3-9C94-706BDB75269C}" srcOrd="0" destOrd="0" presId="urn:microsoft.com/office/officeart/2005/8/layout/hierarchy1"/>
    <dgm:cxn modelId="{A747BDA5-3FB8-4720-B6FA-3722CDBF5760}" type="presParOf" srcId="{A0C8BF82-F35F-4EC3-9C94-706BDB75269C}" destId="{FEEA0F30-13CD-46EE-A022-C4D735F270C0}" srcOrd="0" destOrd="0" presId="urn:microsoft.com/office/officeart/2005/8/layout/hierarchy1"/>
    <dgm:cxn modelId="{46E39FB3-A28C-4113-834B-0011CB166ABE}" type="presParOf" srcId="{A0C8BF82-F35F-4EC3-9C94-706BDB75269C}" destId="{9A2E440A-CC8C-4A40-BB74-4700CFAF5A52}" srcOrd="1" destOrd="0" presId="urn:microsoft.com/office/officeart/2005/8/layout/hierarchy1"/>
    <dgm:cxn modelId="{11E503E3-D092-4DF8-AD3A-35C7B24783D5}" type="presParOf" srcId="{0A57E4A1-49FC-4B8D-9036-88EFC678035B}" destId="{819D83F0-EC12-4B9F-83AB-FA5830FF2708}" srcOrd="1" destOrd="0" presId="urn:microsoft.com/office/officeart/2005/8/layout/hierarchy1"/>
    <dgm:cxn modelId="{F226AB0E-CAE6-4913-B1F9-F9D33D8E33C6}" type="presParOf" srcId="{C8D843F5-DDDE-4DF5-BEE2-D015C579437D}" destId="{1CE67E30-FAE8-4DA3-B1D9-F1D8110ACF4B}" srcOrd="6" destOrd="0" presId="urn:microsoft.com/office/officeart/2005/8/layout/hierarchy1"/>
    <dgm:cxn modelId="{AEBFE908-24C4-454B-8CD5-57B0BC4133E1}" type="presParOf" srcId="{C8D843F5-DDDE-4DF5-BEE2-D015C579437D}" destId="{45EB94AA-E92F-41C2-889F-7832AC4FCC4E}" srcOrd="7" destOrd="0" presId="urn:microsoft.com/office/officeart/2005/8/layout/hierarchy1"/>
    <dgm:cxn modelId="{8E995E97-13D9-4A6C-955C-F7D31E004C31}" type="presParOf" srcId="{45EB94AA-E92F-41C2-889F-7832AC4FCC4E}" destId="{D2536467-5893-4B84-AA42-D304DF9FBA30}" srcOrd="0" destOrd="0" presId="urn:microsoft.com/office/officeart/2005/8/layout/hierarchy1"/>
    <dgm:cxn modelId="{33B1C3EE-B12B-40D2-BF42-5D378164A496}" type="presParOf" srcId="{D2536467-5893-4B84-AA42-D304DF9FBA30}" destId="{4C7F8BCF-5863-4730-B2E8-523DD3418333}" srcOrd="0" destOrd="0" presId="urn:microsoft.com/office/officeart/2005/8/layout/hierarchy1"/>
    <dgm:cxn modelId="{82D31A9C-F23D-44BD-8AD7-34F43751B9DC}" type="presParOf" srcId="{D2536467-5893-4B84-AA42-D304DF9FBA30}" destId="{B8931957-7CCE-4D68-8CB3-7461C2AA6FAF}" srcOrd="1" destOrd="0" presId="urn:microsoft.com/office/officeart/2005/8/layout/hierarchy1"/>
    <dgm:cxn modelId="{BB476BF7-F9CC-47AA-A60F-50E6B7CAD934}" type="presParOf" srcId="{45EB94AA-E92F-41C2-889F-7832AC4FCC4E}" destId="{BA057EAB-0CCD-49AF-9478-6139F8B90A33}" srcOrd="1" destOrd="0" presId="urn:microsoft.com/office/officeart/2005/8/layout/hierarchy1"/>
    <dgm:cxn modelId="{17B0C284-8567-4A28-AC0D-F6F9377C226F}" type="presParOf" srcId="{C8D843F5-DDDE-4DF5-BEE2-D015C579437D}" destId="{FF778E24-AEA8-447B-AAEE-868C375B7391}" srcOrd="8" destOrd="0" presId="urn:microsoft.com/office/officeart/2005/8/layout/hierarchy1"/>
    <dgm:cxn modelId="{23B63344-16CF-4DAF-BD5F-04854306033C}" type="presParOf" srcId="{C8D843F5-DDDE-4DF5-BEE2-D015C579437D}" destId="{E5595A84-50C3-4630-98CF-176A9D693A0F}" srcOrd="9" destOrd="0" presId="urn:microsoft.com/office/officeart/2005/8/layout/hierarchy1"/>
    <dgm:cxn modelId="{D53BA33F-103B-46C6-ACF7-3CFE3060DAEE}" type="presParOf" srcId="{E5595A84-50C3-4630-98CF-176A9D693A0F}" destId="{A2649C87-0288-45F1-877B-5DC8726A9EF3}" srcOrd="0" destOrd="0" presId="urn:microsoft.com/office/officeart/2005/8/layout/hierarchy1"/>
    <dgm:cxn modelId="{7EBE6F82-D4FA-4EFB-98D8-E8DFBDA90128}" type="presParOf" srcId="{A2649C87-0288-45F1-877B-5DC8726A9EF3}" destId="{8A3D0A2F-AE06-4912-AA5B-82AFFF8CC580}" srcOrd="0" destOrd="0" presId="urn:microsoft.com/office/officeart/2005/8/layout/hierarchy1"/>
    <dgm:cxn modelId="{FB4BE44F-D3A6-45F4-BB5A-7544B1AB3587}" type="presParOf" srcId="{A2649C87-0288-45F1-877B-5DC8726A9EF3}" destId="{7BF06C65-433F-4F2B-94EB-A60596F959E9}" srcOrd="1" destOrd="0" presId="urn:microsoft.com/office/officeart/2005/8/layout/hierarchy1"/>
    <dgm:cxn modelId="{0DC14FA5-42E2-4474-81C3-145747C67C09}" type="presParOf" srcId="{E5595A84-50C3-4630-98CF-176A9D693A0F}" destId="{7DB2B830-9197-47BC-B2AB-D09419626105}" srcOrd="1" destOrd="0" presId="urn:microsoft.com/office/officeart/2005/8/layout/hierarchy1"/>
    <dgm:cxn modelId="{5AC3EB2F-CF93-438E-BD27-69F4A609D5E8}" type="presParOf" srcId="{C8D843F5-DDDE-4DF5-BEE2-D015C579437D}" destId="{67A1F349-92E7-4C74-A26B-4B8B266AE87F}" srcOrd="10" destOrd="0" presId="urn:microsoft.com/office/officeart/2005/8/layout/hierarchy1"/>
    <dgm:cxn modelId="{9D383B0E-2F13-4C35-A7B0-C645AC1D8D42}" type="presParOf" srcId="{C8D843F5-DDDE-4DF5-BEE2-D015C579437D}" destId="{D71BE338-7E1F-4199-AF8E-EB818A68C950}" srcOrd="11" destOrd="0" presId="urn:microsoft.com/office/officeart/2005/8/layout/hierarchy1"/>
    <dgm:cxn modelId="{DBE4E295-11AD-432A-AFC5-E27B6214F001}" type="presParOf" srcId="{D71BE338-7E1F-4199-AF8E-EB818A68C950}" destId="{5045E81F-D8F6-48B0-9DD6-020B5C6E41A9}" srcOrd="0" destOrd="0" presId="urn:microsoft.com/office/officeart/2005/8/layout/hierarchy1"/>
    <dgm:cxn modelId="{67878169-622E-439E-A97E-90F24E6F32AE}" type="presParOf" srcId="{5045E81F-D8F6-48B0-9DD6-020B5C6E41A9}" destId="{9DCE1832-A310-45CE-B863-68C1E1DF6635}" srcOrd="0" destOrd="0" presId="urn:microsoft.com/office/officeart/2005/8/layout/hierarchy1"/>
    <dgm:cxn modelId="{7A119FAF-BDE8-451B-9609-412D2510FEEB}" type="presParOf" srcId="{5045E81F-D8F6-48B0-9DD6-020B5C6E41A9}" destId="{CA4F5F05-B935-4E8B-9A7E-B98014EF9D65}" srcOrd="1" destOrd="0" presId="urn:microsoft.com/office/officeart/2005/8/layout/hierarchy1"/>
    <dgm:cxn modelId="{21DD9689-122F-4A39-9D1A-2BC6C16C3B6E}" type="presParOf" srcId="{D71BE338-7E1F-4199-AF8E-EB818A68C950}" destId="{51E0C294-3E84-47E2-B710-4B253CE5754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B2064-F364-47DB-A05F-EE4A1BCAB6E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3F67347-8369-4E7E-BCD2-5FC24161AD69}">
      <dgm:prSet phldrT="[Text]" custT="1"/>
      <dgm:spPr/>
      <dgm:t>
        <a:bodyPr/>
        <a:lstStyle/>
        <a:p>
          <a:r>
            <a:rPr lang="cs-CZ" sz="1200" b="1" dirty="0" smtClean="0"/>
            <a:t>MAJETEK </a:t>
          </a:r>
          <a:r>
            <a:rPr lang="cs-CZ" sz="1000" b="1" dirty="0" smtClean="0"/>
            <a:t>/aktiva/</a:t>
          </a:r>
          <a:endParaRPr lang="cs-CZ" sz="1000" b="1" dirty="0"/>
        </a:p>
      </dgm:t>
    </dgm:pt>
    <dgm:pt modelId="{39F8687A-6AB3-42B1-B420-2872491E0CEC}" type="parTrans" cxnId="{C92D660F-D373-4A04-81B6-0E253D5F4872}">
      <dgm:prSet/>
      <dgm:spPr/>
      <dgm:t>
        <a:bodyPr/>
        <a:lstStyle/>
        <a:p>
          <a:endParaRPr lang="cs-CZ"/>
        </a:p>
      </dgm:t>
    </dgm:pt>
    <dgm:pt modelId="{BBAA2022-4ECE-43EE-94F2-BD111D42E970}" type="sibTrans" cxnId="{C92D660F-D373-4A04-81B6-0E253D5F4872}">
      <dgm:prSet/>
      <dgm:spPr/>
      <dgm:t>
        <a:bodyPr/>
        <a:lstStyle/>
        <a:p>
          <a:endParaRPr lang="cs-CZ"/>
        </a:p>
      </dgm:t>
    </dgm:pt>
    <dgm:pt modelId="{9032D090-FF5F-4F94-9C4C-2DA9DC485976}">
      <dgm:prSet phldrT="[Text]" custT="1"/>
      <dgm:spPr/>
      <dgm:t>
        <a:bodyPr/>
        <a:lstStyle/>
        <a:p>
          <a:r>
            <a:rPr lang="cs-CZ" sz="1000" b="1" dirty="0" smtClean="0"/>
            <a:t>DLOUHODOBÝ /stálá aktiva/</a:t>
          </a:r>
          <a:endParaRPr lang="cs-CZ" sz="1000" b="1" dirty="0"/>
        </a:p>
      </dgm:t>
    </dgm:pt>
    <dgm:pt modelId="{47A6B263-1154-46D7-B008-B95989322128}" type="parTrans" cxnId="{6A510539-9680-4317-BCFA-7A4730E446D5}">
      <dgm:prSet/>
      <dgm:spPr/>
      <dgm:t>
        <a:bodyPr/>
        <a:lstStyle/>
        <a:p>
          <a:endParaRPr lang="cs-CZ" dirty="0"/>
        </a:p>
      </dgm:t>
    </dgm:pt>
    <dgm:pt modelId="{36A0EA36-475E-4697-965E-3874A481AAD6}" type="sibTrans" cxnId="{6A510539-9680-4317-BCFA-7A4730E446D5}">
      <dgm:prSet/>
      <dgm:spPr/>
      <dgm:t>
        <a:bodyPr/>
        <a:lstStyle/>
        <a:p>
          <a:endParaRPr lang="cs-CZ"/>
        </a:p>
      </dgm:t>
    </dgm:pt>
    <dgm:pt modelId="{05943625-D944-4CA2-A262-782698D6A25B}">
      <dgm:prSet phldrT="[Text]" custT="1"/>
      <dgm:spPr/>
      <dgm:t>
        <a:bodyPr/>
        <a:lstStyle/>
        <a:p>
          <a:r>
            <a:rPr lang="cs-CZ" sz="1000" b="1" dirty="0" smtClean="0"/>
            <a:t>hmotný    </a:t>
          </a:r>
          <a:endParaRPr lang="cs-CZ" sz="1000" b="1" dirty="0"/>
        </a:p>
      </dgm:t>
    </dgm:pt>
    <dgm:pt modelId="{69788E91-0351-45B9-9D12-6044761EB2FC}" type="parTrans" cxnId="{2C749AD4-76E2-441D-9070-AC1232F2D454}">
      <dgm:prSet/>
      <dgm:spPr/>
      <dgm:t>
        <a:bodyPr/>
        <a:lstStyle/>
        <a:p>
          <a:endParaRPr lang="cs-CZ" dirty="0"/>
        </a:p>
      </dgm:t>
    </dgm:pt>
    <dgm:pt modelId="{9DDF57F8-2AB8-4BA2-A195-99B03A286251}" type="sibTrans" cxnId="{2C749AD4-76E2-441D-9070-AC1232F2D454}">
      <dgm:prSet/>
      <dgm:spPr/>
      <dgm:t>
        <a:bodyPr/>
        <a:lstStyle/>
        <a:p>
          <a:endParaRPr lang="cs-CZ"/>
        </a:p>
      </dgm:t>
    </dgm:pt>
    <dgm:pt modelId="{D3EBF9D2-521B-43F4-8A8C-1C5D1C3B3DC5}">
      <dgm:prSet phldrT="[Text]" custT="1"/>
      <dgm:spPr/>
      <dgm:t>
        <a:bodyPr/>
        <a:lstStyle/>
        <a:p>
          <a:r>
            <a:rPr lang="cs-CZ" sz="1000" b="1" dirty="0" smtClean="0"/>
            <a:t>nehmotný </a:t>
          </a:r>
          <a:endParaRPr lang="cs-CZ" sz="1000" b="1" dirty="0"/>
        </a:p>
      </dgm:t>
    </dgm:pt>
    <dgm:pt modelId="{280A0E23-96B1-45BF-90E0-A045B057AB7D}" type="parTrans" cxnId="{A643747E-B21E-4024-A3DA-B5A8F3EBF741}">
      <dgm:prSet/>
      <dgm:spPr/>
      <dgm:t>
        <a:bodyPr/>
        <a:lstStyle/>
        <a:p>
          <a:endParaRPr lang="cs-CZ" dirty="0"/>
        </a:p>
      </dgm:t>
    </dgm:pt>
    <dgm:pt modelId="{47433CE8-227F-4574-A143-7E9688438BE7}" type="sibTrans" cxnId="{A643747E-B21E-4024-A3DA-B5A8F3EBF741}">
      <dgm:prSet/>
      <dgm:spPr/>
      <dgm:t>
        <a:bodyPr/>
        <a:lstStyle/>
        <a:p>
          <a:endParaRPr lang="cs-CZ"/>
        </a:p>
      </dgm:t>
    </dgm:pt>
    <dgm:pt modelId="{9AC8FEC9-1400-4CF3-9500-D494B3A65FF5}">
      <dgm:prSet phldrT="[Text]" custT="1"/>
      <dgm:spPr/>
      <dgm:t>
        <a:bodyPr/>
        <a:lstStyle/>
        <a:p>
          <a:r>
            <a:rPr lang="cs-CZ" sz="1000" b="1" dirty="0" smtClean="0"/>
            <a:t>OBĚŽNÝ      /provozní aktiva/</a:t>
          </a:r>
          <a:endParaRPr lang="cs-CZ" sz="1000" b="1" dirty="0"/>
        </a:p>
      </dgm:t>
    </dgm:pt>
    <dgm:pt modelId="{4C6903A0-8C8A-4DBC-A209-045830E6B850}" type="parTrans" cxnId="{FFABD8E6-5537-4F54-B6E3-86DCA04E9192}">
      <dgm:prSet/>
      <dgm:spPr/>
      <dgm:t>
        <a:bodyPr/>
        <a:lstStyle/>
        <a:p>
          <a:endParaRPr lang="cs-CZ" dirty="0"/>
        </a:p>
      </dgm:t>
    </dgm:pt>
    <dgm:pt modelId="{F9923E46-CA9B-4E3B-BBA2-940BE4B8DB27}" type="sibTrans" cxnId="{FFABD8E6-5537-4F54-B6E3-86DCA04E9192}">
      <dgm:prSet/>
      <dgm:spPr/>
      <dgm:t>
        <a:bodyPr/>
        <a:lstStyle/>
        <a:p>
          <a:endParaRPr lang="cs-CZ"/>
        </a:p>
      </dgm:t>
    </dgm:pt>
    <dgm:pt modelId="{9DF68379-1946-443E-88A5-FB75EE932800}">
      <dgm:prSet phldrT="[Text]" custT="1"/>
      <dgm:spPr/>
      <dgm:t>
        <a:bodyPr/>
        <a:lstStyle/>
        <a:p>
          <a:r>
            <a:rPr lang="cs-CZ" sz="1000" b="1" dirty="0" smtClean="0"/>
            <a:t>zásoby</a:t>
          </a:r>
          <a:endParaRPr lang="cs-CZ" sz="1000" b="1" dirty="0"/>
        </a:p>
      </dgm:t>
    </dgm:pt>
    <dgm:pt modelId="{5B61E0A7-69A0-4520-8C72-7A82FA2D8BE3}" type="parTrans" cxnId="{46ABCF75-54B2-4E9F-B41B-EF2DCCE8A5BE}">
      <dgm:prSet/>
      <dgm:spPr/>
      <dgm:t>
        <a:bodyPr/>
        <a:lstStyle/>
        <a:p>
          <a:endParaRPr lang="cs-CZ" dirty="0"/>
        </a:p>
      </dgm:t>
    </dgm:pt>
    <dgm:pt modelId="{D19B5665-5B87-44A4-96F2-1BF69830959C}" type="sibTrans" cxnId="{46ABCF75-54B2-4E9F-B41B-EF2DCCE8A5BE}">
      <dgm:prSet/>
      <dgm:spPr/>
      <dgm:t>
        <a:bodyPr/>
        <a:lstStyle/>
        <a:p>
          <a:endParaRPr lang="cs-CZ"/>
        </a:p>
      </dgm:t>
    </dgm:pt>
    <dgm:pt modelId="{8B501A1B-7F7D-4DF4-86CC-412760F78087}">
      <dgm:prSet custT="1"/>
      <dgm:spPr/>
      <dgm:t>
        <a:bodyPr/>
        <a:lstStyle/>
        <a:p>
          <a:r>
            <a:rPr lang="cs-CZ" sz="1000" b="1" dirty="0" smtClean="0"/>
            <a:t>finanční </a:t>
          </a:r>
          <a:endParaRPr lang="cs-CZ" sz="1000" b="1" dirty="0"/>
        </a:p>
      </dgm:t>
    </dgm:pt>
    <dgm:pt modelId="{83481DA5-847D-4DCB-A9A1-24EC9A246C2B}" type="parTrans" cxnId="{F7186552-C58A-449E-833D-B7FE9751F781}">
      <dgm:prSet/>
      <dgm:spPr/>
      <dgm:t>
        <a:bodyPr/>
        <a:lstStyle/>
        <a:p>
          <a:endParaRPr lang="cs-CZ" dirty="0"/>
        </a:p>
      </dgm:t>
    </dgm:pt>
    <dgm:pt modelId="{6E7E02E9-1BCC-4CE4-834D-177DCEC3BBB7}" type="sibTrans" cxnId="{F7186552-C58A-449E-833D-B7FE9751F781}">
      <dgm:prSet/>
      <dgm:spPr/>
      <dgm:t>
        <a:bodyPr/>
        <a:lstStyle/>
        <a:p>
          <a:endParaRPr lang="cs-CZ"/>
        </a:p>
      </dgm:t>
    </dgm:pt>
    <dgm:pt modelId="{68BB54EA-745A-4002-8B45-698E78D730DE}">
      <dgm:prSet phldrT="[Text]" custT="1"/>
      <dgm:spPr/>
      <dgm:t>
        <a:bodyPr/>
        <a:lstStyle/>
        <a:p>
          <a:r>
            <a:rPr lang="cs-CZ" sz="1000" b="1" dirty="0" smtClean="0"/>
            <a:t>peněžní forma</a:t>
          </a:r>
          <a:endParaRPr lang="cs-CZ" sz="1000" b="1" dirty="0"/>
        </a:p>
      </dgm:t>
    </dgm:pt>
    <dgm:pt modelId="{BEDA6A63-0814-4E02-A481-92887D32D407}" type="parTrans" cxnId="{E1ADCC18-988E-447C-9C20-100A6C3071D7}">
      <dgm:prSet/>
      <dgm:spPr/>
      <dgm:t>
        <a:bodyPr/>
        <a:lstStyle/>
        <a:p>
          <a:endParaRPr lang="cs-CZ" dirty="0"/>
        </a:p>
      </dgm:t>
    </dgm:pt>
    <dgm:pt modelId="{3E537886-4306-41CB-A516-6CC0265B085F}" type="sibTrans" cxnId="{E1ADCC18-988E-447C-9C20-100A6C3071D7}">
      <dgm:prSet/>
      <dgm:spPr/>
      <dgm:t>
        <a:bodyPr/>
        <a:lstStyle/>
        <a:p>
          <a:endParaRPr lang="cs-CZ"/>
        </a:p>
      </dgm:t>
    </dgm:pt>
    <dgm:pt modelId="{8A74F304-5F0E-4806-8695-09FA64B6C810}">
      <dgm:prSet custT="1"/>
      <dgm:spPr/>
      <dgm:t>
        <a:bodyPr/>
        <a:lstStyle/>
        <a:p>
          <a:r>
            <a:rPr lang="cs-CZ" sz="1000" b="1" dirty="0" smtClean="0"/>
            <a:t>materiál</a:t>
          </a:r>
          <a:endParaRPr lang="cs-CZ" sz="1000" b="1" dirty="0"/>
        </a:p>
      </dgm:t>
    </dgm:pt>
    <dgm:pt modelId="{D97C2679-1B30-4869-AECE-2629489B97B0}" type="parTrans" cxnId="{0D14527B-3A59-4BC7-8E28-355EE88EE751}">
      <dgm:prSet/>
      <dgm:spPr/>
      <dgm:t>
        <a:bodyPr/>
        <a:lstStyle/>
        <a:p>
          <a:endParaRPr lang="cs-CZ" dirty="0"/>
        </a:p>
      </dgm:t>
    </dgm:pt>
    <dgm:pt modelId="{990E7E8C-6561-4FBB-BAB2-0B112A207311}" type="sibTrans" cxnId="{0D14527B-3A59-4BC7-8E28-355EE88EE751}">
      <dgm:prSet/>
      <dgm:spPr/>
      <dgm:t>
        <a:bodyPr/>
        <a:lstStyle/>
        <a:p>
          <a:endParaRPr lang="cs-CZ"/>
        </a:p>
      </dgm:t>
    </dgm:pt>
    <dgm:pt modelId="{C8EC095F-27F9-41FF-8FD1-75FEDE77C46F}">
      <dgm:prSet custT="1"/>
      <dgm:spPr/>
      <dgm:t>
        <a:bodyPr/>
        <a:lstStyle/>
        <a:p>
          <a:r>
            <a:rPr lang="cs-CZ" sz="1000" b="1" dirty="0" smtClean="0"/>
            <a:t>nedokončená výroba</a:t>
          </a:r>
          <a:endParaRPr lang="cs-CZ" sz="1000" b="1" dirty="0"/>
        </a:p>
      </dgm:t>
    </dgm:pt>
    <dgm:pt modelId="{8119AC89-9AD9-4E45-BDAC-FA95187AEFCF}" type="parTrans" cxnId="{6858CF8D-BBAC-4F40-8117-39168CE4222E}">
      <dgm:prSet/>
      <dgm:spPr/>
      <dgm:t>
        <a:bodyPr/>
        <a:lstStyle/>
        <a:p>
          <a:endParaRPr lang="cs-CZ" dirty="0"/>
        </a:p>
      </dgm:t>
    </dgm:pt>
    <dgm:pt modelId="{C2175F2A-85E6-45EC-8FAB-A31648F46891}" type="sibTrans" cxnId="{6858CF8D-BBAC-4F40-8117-39168CE4222E}">
      <dgm:prSet/>
      <dgm:spPr/>
      <dgm:t>
        <a:bodyPr/>
        <a:lstStyle/>
        <a:p>
          <a:endParaRPr lang="cs-CZ"/>
        </a:p>
      </dgm:t>
    </dgm:pt>
    <dgm:pt modelId="{084B2C8A-D3A2-4361-9A7D-834A5930C41A}">
      <dgm:prSet custT="1"/>
      <dgm:spPr/>
      <dgm:t>
        <a:bodyPr/>
        <a:lstStyle/>
        <a:p>
          <a:r>
            <a:rPr lang="cs-CZ" sz="1000" b="1" dirty="0" smtClean="0"/>
            <a:t>hotové výrobky</a:t>
          </a:r>
          <a:endParaRPr lang="cs-CZ" sz="1000" b="1" dirty="0"/>
        </a:p>
      </dgm:t>
    </dgm:pt>
    <dgm:pt modelId="{C0068528-A3B0-415A-B0E0-4476A0F11415}" type="parTrans" cxnId="{08844DC7-DFAD-4724-8073-1CC005B834AC}">
      <dgm:prSet/>
      <dgm:spPr/>
      <dgm:t>
        <a:bodyPr/>
        <a:lstStyle/>
        <a:p>
          <a:endParaRPr lang="cs-CZ" dirty="0"/>
        </a:p>
      </dgm:t>
    </dgm:pt>
    <dgm:pt modelId="{B80B98B3-2695-43DD-BA76-E2525C926301}" type="sibTrans" cxnId="{08844DC7-DFAD-4724-8073-1CC005B834AC}">
      <dgm:prSet/>
      <dgm:spPr/>
      <dgm:t>
        <a:bodyPr/>
        <a:lstStyle/>
        <a:p>
          <a:endParaRPr lang="cs-CZ"/>
        </a:p>
      </dgm:t>
    </dgm:pt>
    <dgm:pt modelId="{49F4C194-6123-4A11-BD3F-57EA44F47333}">
      <dgm:prSet custT="1"/>
      <dgm:spPr/>
      <dgm:t>
        <a:bodyPr/>
        <a:lstStyle/>
        <a:p>
          <a:r>
            <a:rPr lang="cs-CZ" sz="1000" b="1" dirty="0" smtClean="0"/>
            <a:t>zboží</a:t>
          </a:r>
          <a:endParaRPr lang="cs-CZ" sz="1000" b="1" dirty="0"/>
        </a:p>
      </dgm:t>
    </dgm:pt>
    <dgm:pt modelId="{CE0CEC30-B6A5-48DD-912A-4ECD24A9B1D8}" type="parTrans" cxnId="{B7AE4E9D-6ACE-4F48-A0B6-87155216BC56}">
      <dgm:prSet/>
      <dgm:spPr/>
      <dgm:t>
        <a:bodyPr/>
        <a:lstStyle/>
        <a:p>
          <a:endParaRPr lang="cs-CZ" dirty="0"/>
        </a:p>
      </dgm:t>
    </dgm:pt>
    <dgm:pt modelId="{26338F86-2A73-4D3F-9FCF-104313F39E4E}" type="sibTrans" cxnId="{B7AE4E9D-6ACE-4F48-A0B6-87155216BC56}">
      <dgm:prSet/>
      <dgm:spPr/>
      <dgm:t>
        <a:bodyPr/>
        <a:lstStyle/>
        <a:p>
          <a:endParaRPr lang="cs-CZ"/>
        </a:p>
      </dgm:t>
    </dgm:pt>
    <dgm:pt modelId="{128529E7-06CA-4EB7-95BC-768BC86934FC}">
      <dgm:prSet phldrT="[Text]" custT="1"/>
      <dgm:spPr/>
      <dgm:t>
        <a:bodyPr/>
        <a:lstStyle/>
        <a:p>
          <a:r>
            <a:rPr lang="cs-CZ" sz="1000" b="1" dirty="0" smtClean="0"/>
            <a:t>peníze /pokladna, banka/</a:t>
          </a:r>
          <a:endParaRPr lang="cs-CZ" sz="1000" b="1" dirty="0"/>
        </a:p>
      </dgm:t>
    </dgm:pt>
    <dgm:pt modelId="{EDE4A7CD-C059-4C95-A6EF-61AF6B0C1571}" type="parTrans" cxnId="{91017A5F-38C2-41B4-B102-CE9EFEB87773}">
      <dgm:prSet/>
      <dgm:spPr/>
      <dgm:t>
        <a:bodyPr/>
        <a:lstStyle/>
        <a:p>
          <a:endParaRPr lang="cs-CZ" dirty="0"/>
        </a:p>
      </dgm:t>
    </dgm:pt>
    <dgm:pt modelId="{7C0573C5-9678-49D5-BDE9-52F379FF460B}" type="sibTrans" cxnId="{91017A5F-38C2-41B4-B102-CE9EFEB87773}">
      <dgm:prSet/>
      <dgm:spPr/>
      <dgm:t>
        <a:bodyPr/>
        <a:lstStyle/>
        <a:p>
          <a:endParaRPr lang="cs-CZ"/>
        </a:p>
      </dgm:t>
    </dgm:pt>
    <dgm:pt modelId="{99EC926E-E118-4DE5-AAE7-86E7129BCD91}">
      <dgm:prSet phldrT="[Text]" custT="1"/>
      <dgm:spPr/>
      <dgm:t>
        <a:bodyPr/>
        <a:lstStyle/>
        <a:p>
          <a:r>
            <a:rPr lang="cs-CZ" sz="1000" b="1" dirty="0" smtClean="0"/>
            <a:t>ceniny</a:t>
          </a:r>
          <a:endParaRPr lang="cs-CZ" sz="1000" b="1" dirty="0"/>
        </a:p>
      </dgm:t>
    </dgm:pt>
    <dgm:pt modelId="{0A9E87D7-B5D5-44FE-9738-CE377D8935FA}" type="parTrans" cxnId="{F616D454-C4A3-42C0-A6DD-5117FE776799}">
      <dgm:prSet/>
      <dgm:spPr/>
      <dgm:t>
        <a:bodyPr/>
        <a:lstStyle/>
        <a:p>
          <a:endParaRPr lang="cs-CZ" dirty="0"/>
        </a:p>
      </dgm:t>
    </dgm:pt>
    <dgm:pt modelId="{FA73B2B7-C182-4AA9-9128-AE2F11ED4C68}" type="sibTrans" cxnId="{F616D454-C4A3-42C0-A6DD-5117FE776799}">
      <dgm:prSet/>
      <dgm:spPr/>
      <dgm:t>
        <a:bodyPr/>
        <a:lstStyle/>
        <a:p>
          <a:endParaRPr lang="cs-CZ"/>
        </a:p>
      </dgm:t>
    </dgm:pt>
    <dgm:pt modelId="{DC6A6C41-1E0A-4332-BB2E-85786A047829}">
      <dgm:prSet phldrT="[Text]" custT="1"/>
      <dgm:spPr/>
      <dgm:t>
        <a:bodyPr/>
        <a:lstStyle/>
        <a:p>
          <a:r>
            <a:rPr lang="cs-CZ" sz="1000" b="1" dirty="0" smtClean="0"/>
            <a:t>krátkodobé CP</a:t>
          </a:r>
          <a:endParaRPr lang="cs-CZ" sz="1000" b="1" dirty="0"/>
        </a:p>
      </dgm:t>
    </dgm:pt>
    <dgm:pt modelId="{24AAA9D8-13C7-4B05-9E85-DA51D620AE7E}" type="parTrans" cxnId="{63FE03F4-5C0D-4CFE-B8F5-39B59CD37B37}">
      <dgm:prSet/>
      <dgm:spPr/>
      <dgm:t>
        <a:bodyPr/>
        <a:lstStyle/>
        <a:p>
          <a:endParaRPr lang="cs-CZ" dirty="0"/>
        </a:p>
      </dgm:t>
    </dgm:pt>
    <dgm:pt modelId="{E67F17E9-8E4F-4605-8151-35668A9EB06E}" type="sibTrans" cxnId="{63FE03F4-5C0D-4CFE-B8F5-39B59CD37B37}">
      <dgm:prSet/>
      <dgm:spPr/>
      <dgm:t>
        <a:bodyPr/>
        <a:lstStyle/>
        <a:p>
          <a:endParaRPr lang="cs-CZ"/>
        </a:p>
      </dgm:t>
    </dgm:pt>
    <dgm:pt modelId="{1BC28B2C-9370-4738-8B2B-CBA6B7C6B961}">
      <dgm:prSet phldrT="[Text]" custT="1"/>
      <dgm:spPr/>
      <dgm:t>
        <a:bodyPr/>
        <a:lstStyle/>
        <a:p>
          <a:r>
            <a:rPr lang="cs-CZ" sz="1000" b="1" dirty="0" smtClean="0"/>
            <a:t>pohledávky</a:t>
          </a:r>
          <a:endParaRPr lang="cs-CZ" sz="1000" b="1" dirty="0"/>
        </a:p>
      </dgm:t>
    </dgm:pt>
    <dgm:pt modelId="{9D25A803-9CCA-42C8-A671-6BBFE00161BF}" type="parTrans" cxnId="{98DB5BA4-54D0-48FB-8900-13C2AC74D80A}">
      <dgm:prSet/>
      <dgm:spPr/>
      <dgm:t>
        <a:bodyPr/>
        <a:lstStyle/>
        <a:p>
          <a:endParaRPr lang="cs-CZ" dirty="0"/>
        </a:p>
      </dgm:t>
    </dgm:pt>
    <dgm:pt modelId="{59894996-1904-4B65-9752-692674B61F78}" type="sibTrans" cxnId="{98DB5BA4-54D0-48FB-8900-13C2AC74D80A}">
      <dgm:prSet/>
      <dgm:spPr/>
      <dgm:t>
        <a:bodyPr/>
        <a:lstStyle/>
        <a:p>
          <a:endParaRPr lang="cs-CZ"/>
        </a:p>
      </dgm:t>
    </dgm:pt>
    <dgm:pt modelId="{A86155E2-7239-4B04-9330-E3FBEC4A84F4}" type="pres">
      <dgm:prSet presAssocID="{D7CB2064-F364-47DB-A05F-EE4A1BCAB6E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E39E78-B438-4479-B2E4-3D52E27C4D1F}" type="pres">
      <dgm:prSet presAssocID="{93F67347-8369-4E7E-BCD2-5FC24161AD69}" presName="root1" presStyleCnt="0"/>
      <dgm:spPr/>
    </dgm:pt>
    <dgm:pt modelId="{D8B034BE-B09B-47C3-8657-C09AC8B16EC9}" type="pres">
      <dgm:prSet presAssocID="{93F67347-8369-4E7E-BCD2-5FC24161AD69}" presName="LevelOneTextNode" presStyleLbl="node0" presStyleIdx="0" presStyleCnt="1" custScaleX="132489" custScaleY="145948" custLinFactX="-58135" custLinFactNeighborX="-100000" custLinFactNeighborY="-508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9671C2A-1FC5-46C5-B516-BE25830B42D4}" type="pres">
      <dgm:prSet presAssocID="{93F67347-8369-4E7E-BCD2-5FC24161AD69}" presName="level2hierChild" presStyleCnt="0"/>
      <dgm:spPr/>
    </dgm:pt>
    <dgm:pt modelId="{5600BC45-BD48-41EE-933A-74CCCFF8A6E4}" type="pres">
      <dgm:prSet presAssocID="{47A6B263-1154-46D7-B008-B95989322128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42CBF6A9-122B-469E-B03F-2A3832130AE0}" type="pres">
      <dgm:prSet presAssocID="{47A6B263-1154-46D7-B008-B95989322128}" presName="connTx" presStyleLbl="parChTrans1D2" presStyleIdx="0" presStyleCnt="2"/>
      <dgm:spPr/>
      <dgm:t>
        <a:bodyPr/>
        <a:lstStyle/>
        <a:p>
          <a:endParaRPr lang="cs-CZ"/>
        </a:p>
      </dgm:t>
    </dgm:pt>
    <dgm:pt modelId="{5D34050A-79AE-463A-8B40-4277EC151C4C}" type="pres">
      <dgm:prSet presAssocID="{9032D090-FF5F-4F94-9C4C-2DA9DC485976}" presName="root2" presStyleCnt="0"/>
      <dgm:spPr/>
    </dgm:pt>
    <dgm:pt modelId="{5BF43E8A-97A2-43E5-B565-47D413EAC226}" type="pres">
      <dgm:prSet presAssocID="{9032D090-FF5F-4F94-9C4C-2DA9DC485976}" presName="LevelTwoTextNode" presStyleLbl="node2" presStyleIdx="0" presStyleCnt="2" custScaleX="121647" custScaleY="171838" custLinFactX="-45659" custLinFactNeighborX="-100000" custLinFactNeighborY="34667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B89C530-E179-40CF-BBF6-4BBF2003C17A}" type="pres">
      <dgm:prSet presAssocID="{9032D090-FF5F-4F94-9C4C-2DA9DC485976}" presName="level3hierChild" presStyleCnt="0"/>
      <dgm:spPr/>
    </dgm:pt>
    <dgm:pt modelId="{E2C2C87E-F41A-4CDC-8D66-BCB9FD21039E}" type="pres">
      <dgm:prSet presAssocID="{69788E91-0351-45B9-9D12-6044761EB2FC}" presName="conn2-1" presStyleLbl="parChTrans1D3" presStyleIdx="0" presStyleCnt="5"/>
      <dgm:spPr/>
      <dgm:t>
        <a:bodyPr/>
        <a:lstStyle/>
        <a:p>
          <a:endParaRPr lang="cs-CZ"/>
        </a:p>
      </dgm:t>
    </dgm:pt>
    <dgm:pt modelId="{6CB06AF7-2898-44F1-A5B6-53595125AD10}" type="pres">
      <dgm:prSet presAssocID="{69788E91-0351-45B9-9D12-6044761EB2FC}" presName="connTx" presStyleLbl="parChTrans1D3" presStyleIdx="0" presStyleCnt="5"/>
      <dgm:spPr/>
      <dgm:t>
        <a:bodyPr/>
        <a:lstStyle/>
        <a:p>
          <a:endParaRPr lang="cs-CZ"/>
        </a:p>
      </dgm:t>
    </dgm:pt>
    <dgm:pt modelId="{CEB61458-987E-4987-B41E-E815D83D7683}" type="pres">
      <dgm:prSet presAssocID="{05943625-D944-4CA2-A262-782698D6A25B}" presName="root2" presStyleCnt="0"/>
      <dgm:spPr/>
    </dgm:pt>
    <dgm:pt modelId="{FA4F7F3C-DE27-40CD-B7E0-569D220CEDFE}" type="pres">
      <dgm:prSet presAssocID="{05943625-D944-4CA2-A262-782698D6A25B}" presName="LevelTwoTextNode" presStyleLbl="node3" presStyleIdx="0" presStyleCnt="5" custScaleX="93862" custScaleY="106190" custLinFactNeighborX="-72108" custLinFactNeighborY="-132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D811E21-5DE8-472E-9124-C48799E375F5}" type="pres">
      <dgm:prSet presAssocID="{05943625-D944-4CA2-A262-782698D6A25B}" presName="level3hierChild" presStyleCnt="0"/>
      <dgm:spPr/>
    </dgm:pt>
    <dgm:pt modelId="{04A5D700-C7BE-44D0-9388-58E73485AC0B}" type="pres">
      <dgm:prSet presAssocID="{280A0E23-96B1-45BF-90E0-A045B057AB7D}" presName="conn2-1" presStyleLbl="parChTrans1D3" presStyleIdx="1" presStyleCnt="5"/>
      <dgm:spPr/>
      <dgm:t>
        <a:bodyPr/>
        <a:lstStyle/>
        <a:p>
          <a:endParaRPr lang="cs-CZ"/>
        </a:p>
      </dgm:t>
    </dgm:pt>
    <dgm:pt modelId="{5BF44A95-20FC-4983-A9EE-C96D225627BD}" type="pres">
      <dgm:prSet presAssocID="{280A0E23-96B1-45BF-90E0-A045B057AB7D}" presName="connTx" presStyleLbl="parChTrans1D3" presStyleIdx="1" presStyleCnt="5"/>
      <dgm:spPr/>
      <dgm:t>
        <a:bodyPr/>
        <a:lstStyle/>
        <a:p>
          <a:endParaRPr lang="cs-CZ"/>
        </a:p>
      </dgm:t>
    </dgm:pt>
    <dgm:pt modelId="{02182E45-445A-4731-A61C-7A3B078AD319}" type="pres">
      <dgm:prSet presAssocID="{D3EBF9D2-521B-43F4-8A8C-1C5D1C3B3DC5}" presName="root2" presStyleCnt="0"/>
      <dgm:spPr/>
    </dgm:pt>
    <dgm:pt modelId="{6F0F4B84-CB7B-487C-9BC3-310B1AB8D76D}" type="pres">
      <dgm:prSet presAssocID="{D3EBF9D2-521B-43F4-8A8C-1C5D1C3B3DC5}" presName="LevelTwoTextNode" presStyleLbl="node3" presStyleIdx="1" presStyleCnt="5" custLinFactNeighborX="-72108" custLinFactNeighborY="451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556C8BF-5BF2-46F6-9D7B-4C27F8185BD7}" type="pres">
      <dgm:prSet presAssocID="{D3EBF9D2-521B-43F4-8A8C-1C5D1C3B3DC5}" presName="level3hierChild" presStyleCnt="0"/>
      <dgm:spPr/>
    </dgm:pt>
    <dgm:pt modelId="{03DAF5EB-FB21-432E-BEF3-7842142CED58}" type="pres">
      <dgm:prSet presAssocID="{83481DA5-847D-4DCB-A9A1-24EC9A246C2B}" presName="conn2-1" presStyleLbl="parChTrans1D3" presStyleIdx="2" presStyleCnt="5"/>
      <dgm:spPr/>
      <dgm:t>
        <a:bodyPr/>
        <a:lstStyle/>
        <a:p>
          <a:endParaRPr lang="cs-CZ"/>
        </a:p>
      </dgm:t>
    </dgm:pt>
    <dgm:pt modelId="{125121B1-3C51-41ED-B9D1-73EBF332CE1A}" type="pres">
      <dgm:prSet presAssocID="{83481DA5-847D-4DCB-A9A1-24EC9A246C2B}" presName="connTx" presStyleLbl="parChTrans1D3" presStyleIdx="2" presStyleCnt="5"/>
      <dgm:spPr/>
      <dgm:t>
        <a:bodyPr/>
        <a:lstStyle/>
        <a:p>
          <a:endParaRPr lang="cs-CZ"/>
        </a:p>
      </dgm:t>
    </dgm:pt>
    <dgm:pt modelId="{92CFFC0E-20B2-45F1-B573-592A265EFF23}" type="pres">
      <dgm:prSet presAssocID="{8B501A1B-7F7D-4DF4-86CC-412760F78087}" presName="root2" presStyleCnt="0"/>
      <dgm:spPr/>
    </dgm:pt>
    <dgm:pt modelId="{3A8BA65E-AB79-44EF-B09F-59D8D6095F27}" type="pres">
      <dgm:prSet presAssocID="{8B501A1B-7F7D-4DF4-86CC-412760F78087}" presName="LevelTwoTextNode" presStyleLbl="node3" presStyleIdx="2" presStyleCnt="5" custLinFactNeighborX="-72108" custLinFactNeighborY="81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6F2966A-854D-4833-96A3-25C3DB79F7EC}" type="pres">
      <dgm:prSet presAssocID="{8B501A1B-7F7D-4DF4-86CC-412760F78087}" presName="level3hierChild" presStyleCnt="0"/>
      <dgm:spPr/>
    </dgm:pt>
    <dgm:pt modelId="{0CF9DED5-D217-4D38-816C-90F6933AA0F9}" type="pres">
      <dgm:prSet presAssocID="{4C6903A0-8C8A-4DBC-A209-045830E6B850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E6FCCFAE-4613-4774-8B05-951D95959186}" type="pres">
      <dgm:prSet presAssocID="{4C6903A0-8C8A-4DBC-A209-045830E6B850}" presName="connTx" presStyleLbl="parChTrans1D2" presStyleIdx="1" presStyleCnt="2"/>
      <dgm:spPr/>
      <dgm:t>
        <a:bodyPr/>
        <a:lstStyle/>
        <a:p>
          <a:endParaRPr lang="cs-CZ"/>
        </a:p>
      </dgm:t>
    </dgm:pt>
    <dgm:pt modelId="{B58642C5-C0E1-48F2-8AFB-CA7FF747E9DE}" type="pres">
      <dgm:prSet presAssocID="{9AC8FEC9-1400-4CF3-9500-D494B3A65FF5}" presName="root2" presStyleCnt="0"/>
      <dgm:spPr/>
    </dgm:pt>
    <dgm:pt modelId="{813E4F8A-B20F-400F-BA2E-3424F50E86CB}" type="pres">
      <dgm:prSet presAssocID="{9AC8FEC9-1400-4CF3-9500-D494B3A65FF5}" presName="LevelTwoTextNode" presStyleLbl="node2" presStyleIdx="1" presStyleCnt="2" custScaleX="124193" custScaleY="171686" custLinFactX="-28844" custLinFactNeighborX="-100000" custLinFactNeighborY="-5272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3F11589-5F4C-4504-8C89-E2888E8857F8}" type="pres">
      <dgm:prSet presAssocID="{9AC8FEC9-1400-4CF3-9500-D494B3A65FF5}" presName="level3hierChild" presStyleCnt="0"/>
      <dgm:spPr/>
    </dgm:pt>
    <dgm:pt modelId="{E7AB8518-DC40-4F38-9E8D-6B4548B0F8C0}" type="pres">
      <dgm:prSet presAssocID="{5B61E0A7-69A0-4520-8C72-7A82FA2D8BE3}" presName="conn2-1" presStyleLbl="parChTrans1D3" presStyleIdx="3" presStyleCnt="5"/>
      <dgm:spPr/>
      <dgm:t>
        <a:bodyPr/>
        <a:lstStyle/>
        <a:p>
          <a:endParaRPr lang="cs-CZ"/>
        </a:p>
      </dgm:t>
    </dgm:pt>
    <dgm:pt modelId="{2113F8D6-979B-4E26-84B1-8B260EFA2988}" type="pres">
      <dgm:prSet presAssocID="{5B61E0A7-69A0-4520-8C72-7A82FA2D8BE3}" presName="connTx" presStyleLbl="parChTrans1D3" presStyleIdx="3" presStyleCnt="5"/>
      <dgm:spPr/>
      <dgm:t>
        <a:bodyPr/>
        <a:lstStyle/>
        <a:p>
          <a:endParaRPr lang="cs-CZ"/>
        </a:p>
      </dgm:t>
    </dgm:pt>
    <dgm:pt modelId="{BAFE2632-F887-49FF-9290-3D155A02E25A}" type="pres">
      <dgm:prSet presAssocID="{9DF68379-1946-443E-88A5-FB75EE932800}" presName="root2" presStyleCnt="0"/>
      <dgm:spPr/>
    </dgm:pt>
    <dgm:pt modelId="{926F6C86-5316-44DE-BC00-B1D919DFDC42}" type="pres">
      <dgm:prSet presAssocID="{9DF68379-1946-443E-88A5-FB75EE932800}" presName="LevelTwoTextNode" presStyleLbl="node3" presStyleIdx="3" presStyleCnt="5" custLinFactNeighborX="-40735" custLinFactNeighborY="-5752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FCE5AD1-6CF8-4133-B660-796135C66326}" type="pres">
      <dgm:prSet presAssocID="{9DF68379-1946-443E-88A5-FB75EE932800}" presName="level3hierChild" presStyleCnt="0"/>
      <dgm:spPr/>
    </dgm:pt>
    <dgm:pt modelId="{6C99CE24-92D4-45DC-B051-3DAB16ECA523}" type="pres">
      <dgm:prSet presAssocID="{D97C2679-1B30-4869-AECE-2629489B97B0}" presName="conn2-1" presStyleLbl="parChTrans1D4" presStyleIdx="0" presStyleCnt="8"/>
      <dgm:spPr/>
      <dgm:t>
        <a:bodyPr/>
        <a:lstStyle/>
        <a:p>
          <a:endParaRPr lang="cs-CZ"/>
        </a:p>
      </dgm:t>
    </dgm:pt>
    <dgm:pt modelId="{0C8E68EC-E104-44D0-991B-EDE094B689C8}" type="pres">
      <dgm:prSet presAssocID="{D97C2679-1B30-4869-AECE-2629489B97B0}" presName="connTx" presStyleLbl="parChTrans1D4" presStyleIdx="0" presStyleCnt="8"/>
      <dgm:spPr/>
      <dgm:t>
        <a:bodyPr/>
        <a:lstStyle/>
        <a:p>
          <a:endParaRPr lang="cs-CZ"/>
        </a:p>
      </dgm:t>
    </dgm:pt>
    <dgm:pt modelId="{3275C859-E461-4E64-90FA-E0155E00A9B7}" type="pres">
      <dgm:prSet presAssocID="{8A74F304-5F0E-4806-8695-09FA64B6C810}" presName="root2" presStyleCnt="0"/>
      <dgm:spPr/>
    </dgm:pt>
    <dgm:pt modelId="{44CBD747-89BD-4AE7-A954-E5A46D273A27}" type="pres">
      <dgm:prSet presAssocID="{8A74F304-5F0E-4806-8695-09FA64B6C810}" presName="LevelTwoTextNode" presStyleLbl="node4" presStyleIdx="0" presStyleCnt="8" custLinFactNeighborX="88228" custLinFactNeighborY="1787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2F21B77-811C-4512-B76D-35D0CBAE327D}" type="pres">
      <dgm:prSet presAssocID="{8A74F304-5F0E-4806-8695-09FA64B6C810}" presName="level3hierChild" presStyleCnt="0"/>
      <dgm:spPr/>
    </dgm:pt>
    <dgm:pt modelId="{EF102937-C2E1-4B23-ACDA-7FBBE9DE683B}" type="pres">
      <dgm:prSet presAssocID="{8119AC89-9AD9-4E45-BDAC-FA95187AEFCF}" presName="conn2-1" presStyleLbl="parChTrans1D4" presStyleIdx="1" presStyleCnt="8"/>
      <dgm:spPr/>
      <dgm:t>
        <a:bodyPr/>
        <a:lstStyle/>
        <a:p>
          <a:endParaRPr lang="cs-CZ"/>
        </a:p>
      </dgm:t>
    </dgm:pt>
    <dgm:pt modelId="{361617D7-3523-4022-A0CA-27621ED8D47B}" type="pres">
      <dgm:prSet presAssocID="{8119AC89-9AD9-4E45-BDAC-FA95187AEFCF}" presName="connTx" presStyleLbl="parChTrans1D4" presStyleIdx="1" presStyleCnt="8"/>
      <dgm:spPr/>
      <dgm:t>
        <a:bodyPr/>
        <a:lstStyle/>
        <a:p>
          <a:endParaRPr lang="cs-CZ"/>
        </a:p>
      </dgm:t>
    </dgm:pt>
    <dgm:pt modelId="{776F5A12-E2D3-484B-BE1E-A6658F49AA36}" type="pres">
      <dgm:prSet presAssocID="{C8EC095F-27F9-41FF-8FD1-75FEDE77C46F}" presName="root2" presStyleCnt="0"/>
      <dgm:spPr/>
    </dgm:pt>
    <dgm:pt modelId="{4B23ADE3-2EFB-47DD-A00C-D777BACA0F61}" type="pres">
      <dgm:prSet presAssocID="{C8EC095F-27F9-41FF-8FD1-75FEDE77C46F}" presName="LevelTwoTextNode" presStyleLbl="node4" presStyleIdx="1" presStyleCnt="8" custScaleX="103846" custScaleY="86396" custLinFactNeighborX="88228" custLinFactNeighborY="2058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34EE24A-49BC-44C0-B3D8-CC7ECD79F99D}" type="pres">
      <dgm:prSet presAssocID="{C8EC095F-27F9-41FF-8FD1-75FEDE77C46F}" presName="level3hierChild" presStyleCnt="0"/>
      <dgm:spPr/>
    </dgm:pt>
    <dgm:pt modelId="{3C6B632F-0C59-4AA5-8EFC-34999436135A}" type="pres">
      <dgm:prSet presAssocID="{C0068528-A3B0-415A-B0E0-4476A0F11415}" presName="conn2-1" presStyleLbl="parChTrans1D4" presStyleIdx="2" presStyleCnt="8"/>
      <dgm:spPr/>
      <dgm:t>
        <a:bodyPr/>
        <a:lstStyle/>
        <a:p>
          <a:endParaRPr lang="cs-CZ"/>
        </a:p>
      </dgm:t>
    </dgm:pt>
    <dgm:pt modelId="{A4F32D00-C884-4FA0-A823-BD7D4C0485C6}" type="pres">
      <dgm:prSet presAssocID="{C0068528-A3B0-415A-B0E0-4476A0F11415}" presName="connTx" presStyleLbl="parChTrans1D4" presStyleIdx="2" presStyleCnt="8"/>
      <dgm:spPr/>
      <dgm:t>
        <a:bodyPr/>
        <a:lstStyle/>
        <a:p>
          <a:endParaRPr lang="cs-CZ"/>
        </a:p>
      </dgm:t>
    </dgm:pt>
    <dgm:pt modelId="{E641C96F-C0AC-4A26-AB45-68894DFC5EC0}" type="pres">
      <dgm:prSet presAssocID="{084B2C8A-D3A2-4361-9A7D-834A5930C41A}" presName="root2" presStyleCnt="0"/>
      <dgm:spPr/>
    </dgm:pt>
    <dgm:pt modelId="{7CEE01BC-680A-48C6-87C5-C0EC63546E76}" type="pres">
      <dgm:prSet presAssocID="{084B2C8A-D3A2-4361-9A7D-834A5930C41A}" presName="LevelTwoTextNode" presStyleLbl="node4" presStyleIdx="2" presStyleCnt="8" custLinFactNeighborX="88228" custLinFactNeighborY="3689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E32C6EF-FE4B-4921-8EBB-B795FCC3F08E}" type="pres">
      <dgm:prSet presAssocID="{084B2C8A-D3A2-4361-9A7D-834A5930C41A}" presName="level3hierChild" presStyleCnt="0"/>
      <dgm:spPr/>
    </dgm:pt>
    <dgm:pt modelId="{3772002C-7A01-4110-B355-20A4214898B8}" type="pres">
      <dgm:prSet presAssocID="{CE0CEC30-B6A5-48DD-912A-4ECD24A9B1D8}" presName="conn2-1" presStyleLbl="parChTrans1D4" presStyleIdx="3" presStyleCnt="8"/>
      <dgm:spPr/>
      <dgm:t>
        <a:bodyPr/>
        <a:lstStyle/>
        <a:p>
          <a:endParaRPr lang="cs-CZ"/>
        </a:p>
      </dgm:t>
    </dgm:pt>
    <dgm:pt modelId="{ABF9A65C-C77D-4CCB-B896-74A6F5B4CEC4}" type="pres">
      <dgm:prSet presAssocID="{CE0CEC30-B6A5-48DD-912A-4ECD24A9B1D8}" presName="connTx" presStyleLbl="parChTrans1D4" presStyleIdx="3" presStyleCnt="8"/>
      <dgm:spPr/>
      <dgm:t>
        <a:bodyPr/>
        <a:lstStyle/>
        <a:p>
          <a:endParaRPr lang="cs-CZ"/>
        </a:p>
      </dgm:t>
    </dgm:pt>
    <dgm:pt modelId="{A62FF247-18D0-4C9E-AE5F-034B64081AD3}" type="pres">
      <dgm:prSet presAssocID="{49F4C194-6123-4A11-BD3F-57EA44F47333}" presName="root2" presStyleCnt="0"/>
      <dgm:spPr/>
    </dgm:pt>
    <dgm:pt modelId="{83852371-9399-4BAB-8900-8B93772572A8}" type="pres">
      <dgm:prSet presAssocID="{49F4C194-6123-4A11-BD3F-57EA44F47333}" presName="LevelTwoTextNode" presStyleLbl="node4" presStyleIdx="3" presStyleCnt="8" custLinFactNeighborX="88228" custLinFactNeighborY="5641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62FD06D-7C06-43BF-8358-E2C6E86D229C}" type="pres">
      <dgm:prSet presAssocID="{49F4C194-6123-4A11-BD3F-57EA44F47333}" presName="level3hierChild" presStyleCnt="0"/>
      <dgm:spPr/>
    </dgm:pt>
    <dgm:pt modelId="{27CE9F5D-A9AC-4584-B42B-8400ECCE19CD}" type="pres">
      <dgm:prSet presAssocID="{BEDA6A63-0814-4E02-A481-92887D32D407}" presName="conn2-1" presStyleLbl="parChTrans1D3" presStyleIdx="4" presStyleCnt="5"/>
      <dgm:spPr/>
      <dgm:t>
        <a:bodyPr/>
        <a:lstStyle/>
        <a:p>
          <a:endParaRPr lang="cs-CZ"/>
        </a:p>
      </dgm:t>
    </dgm:pt>
    <dgm:pt modelId="{B83D03B1-8426-4136-A941-854FA1F06CED}" type="pres">
      <dgm:prSet presAssocID="{BEDA6A63-0814-4E02-A481-92887D32D407}" presName="connTx" presStyleLbl="parChTrans1D3" presStyleIdx="4" presStyleCnt="5"/>
      <dgm:spPr/>
      <dgm:t>
        <a:bodyPr/>
        <a:lstStyle/>
        <a:p>
          <a:endParaRPr lang="cs-CZ"/>
        </a:p>
      </dgm:t>
    </dgm:pt>
    <dgm:pt modelId="{66757465-6167-4780-9C69-D6ACBF55E282}" type="pres">
      <dgm:prSet presAssocID="{68BB54EA-745A-4002-8B45-698E78D730DE}" presName="root2" presStyleCnt="0"/>
      <dgm:spPr/>
    </dgm:pt>
    <dgm:pt modelId="{C9D4258C-3227-41FF-B824-69ECDEB1F5A7}" type="pres">
      <dgm:prSet presAssocID="{68BB54EA-745A-4002-8B45-698E78D730DE}" presName="LevelTwoTextNode" presStyleLbl="node3" presStyleIdx="4" presStyleCnt="5" custLinFactX="-24887" custLinFactNeighborX="-100000" custLinFactNeighborY="432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747C09D-4B56-4D75-B44C-C42B4EA5A1AE}" type="pres">
      <dgm:prSet presAssocID="{68BB54EA-745A-4002-8B45-698E78D730DE}" presName="level3hierChild" presStyleCnt="0"/>
      <dgm:spPr/>
    </dgm:pt>
    <dgm:pt modelId="{4CD7E1C3-BFE5-4CD0-9D5C-DE8965909A27}" type="pres">
      <dgm:prSet presAssocID="{EDE4A7CD-C059-4C95-A6EF-61AF6B0C1571}" presName="conn2-1" presStyleLbl="parChTrans1D4" presStyleIdx="4" presStyleCnt="8"/>
      <dgm:spPr/>
      <dgm:t>
        <a:bodyPr/>
        <a:lstStyle/>
        <a:p>
          <a:endParaRPr lang="cs-CZ"/>
        </a:p>
      </dgm:t>
    </dgm:pt>
    <dgm:pt modelId="{01725ADD-E7B9-46BC-9805-FBF89227F31A}" type="pres">
      <dgm:prSet presAssocID="{EDE4A7CD-C059-4C95-A6EF-61AF6B0C1571}" presName="connTx" presStyleLbl="parChTrans1D4" presStyleIdx="4" presStyleCnt="8"/>
      <dgm:spPr/>
      <dgm:t>
        <a:bodyPr/>
        <a:lstStyle/>
        <a:p>
          <a:endParaRPr lang="cs-CZ"/>
        </a:p>
      </dgm:t>
    </dgm:pt>
    <dgm:pt modelId="{A568C520-B28F-4B52-8003-F3A1B909AC3D}" type="pres">
      <dgm:prSet presAssocID="{128529E7-06CA-4EB7-95BC-768BC86934FC}" presName="root2" presStyleCnt="0"/>
      <dgm:spPr/>
    </dgm:pt>
    <dgm:pt modelId="{786B0547-A26E-4B38-AFB4-18105CF97B79}" type="pres">
      <dgm:prSet presAssocID="{128529E7-06CA-4EB7-95BC-768BC86934FC}" presName="LevelTwoTextNode" presStyleLbl="node4" presStyleIdx="4" presStyleCnt="8" custLinFactNeighborX="-37884" custLinFactNeighborY="-2495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0912A63-9724-4039-A985-3AF4B6266B30}" type="pres">
      <dgm:prSet presAssocID="{128529E7-06CA-4EB7-95BC-768BC86934FC}" presName="level3hierChild" presStyleCnt="0"/>
      <dgm:spPr/>
    </dgm:pt>
    <dgm:pt modelId="{41B53BFF-2DB8-4B7D-840A-2B25CA6DE1AB}" type="pres">
      <dgm:prSet presAssocID="{0A9E87D7-B5D5-44FE-9738-CE377D8935FA}" presName="conn2-1" presStyleLbl="parChTrans1D4" presStyleIdx="5" presStyleCnt="8"/>
      <dgm:spPr/>
      <dgm:t>
        <a:bodyPr/>
        <a:lstStyle/>
        <a:p>
          <a:endParaRPr lang="cs-CZ"/>
        </a:p>
      </dgm:t>
    </dgm:pt>
    <dgm:pt modelId="{0F52A072-450D-40DD-8F36-F6D077BF3566}" type="pres">
      <dgm:prSet presAssocID="{0A9E87D7-B5D5-44FE-9738-CE377D8935FA}" presName="connTx" presStyleLbl="parChTrans1D4" presStyleIdx="5" presStyleCnt="8"/>
      <dgm:spPr/>
      <dgm:t>
        <a:bodyPr/>
        <a:lstStyle/>
        <a:p>
          <a:endParaRPr lang="cs-CZ"/>
        </a:p>
      </dgm:t>
    </dgm:pt>
    <dgm:pt modelId="{1D5EC8BF-1E3D-41FB-8607-62667C13C299}" type="pres">
      <dgm:prSet presAssocID="{99EC926E-E118-4DE5-AAE7-86E7129BCD91}" presName="root2" presStyleCnt="0"/>
      <dgm:spPr/>
    </dgm:pt>
    <dgm:pt modelId="{D14B7512-F72B-4B68-8DC0-4251E622E4C2}" type="pres">
      <dgm:prSet presAssocID="{99EC926E-E118-4DE5-AAE7-86E7129BCD91}" presName="LevelTwoTextNode" presStyleLbl="node4" presStyleIdx="5" presStyleCnt="8" custLinFactNeighborX="-37884" custLinFactNeighborY="-2225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CB2C8CE-C00C-47BB-9107-B7EEDDE6F689}" type="pres">
      <dgm:prSet presAssocID="{99EC926E-E118-4DE5-AAE7-86E7129BCD91}" presName="level3hierChild" presStyleCnt="0"/>
      <dgm:spPr/>
    </dgm:pt>
    <dgm:pt modelId="{1935499F-94E8-48B1-896C-5CF7AAEB44E2}" type="pres">
      <dgm:prSet presAssocID="{24AAA9D8-13C7-4B05-9E85-DA51D620AE7E}" presName="conn2-1" presStyleLbl="parChTrans1D4" presStyleIdx="6" presStyleCnt="8"/>
      <dgm:spPr/>
      <dgm:t>
        <a:bodyPr/>
        <a:lstStyle/>
        <a:p>
          <a:endParaRPr lang="cs-CZ"/>
        </a:p>
      </dgm:t>
    </dgm:pt>
    <dgm:pt modelId="{D04209C4-2D9D-4682-9E80-259CF933DA1C}" type="pres">
      <dgm:prSet presAssocID="{24AAA9D8-13C7-4B05-9E85-DA51D620AE7E}" presName="connTx" presStyleLbl="parChTrans1D4" presStyleIdx="6" presStyleCnt="8"/>
      <dgm:spPr/>
      <dgm:t>
        <a:bodyPr/>
        <a:lstStyle/>
        <a:p>
          <a:endParaRPr lang="cs-CZ"/>
        </a:p>
      </dgm:t>
    </dgm:pt>
    <dgm:pt modelId="{39BC20C9-A0AB-4947-83D9-7ED67F2A106C}" type="pres">
      <dgm:prSet presAssocID="{DC6A6C41-1E0A-4332-BB2E-85786A047829}" presName="root2" presStyleCnt="0"/>
      <dgm:spPr/>
    </dgm:pt>
    <dgm:pt modelId="{F13B00F3-A656-41AD-A938-41A42E017B4C}" type="pres">
      <dgm:prSet presAssocID="{DC6A6C41-1E0A-4332-BB2E-85786A047829}" presName="LevelTwoTextNode" presStyleLbl="node4" presStyleIdx="6" presStyleCnt="8" custLinFactNeighborX="-37884" custLinFactNeighborY="-1954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A431362-0D68-42ED-B67F-276622BEBB84}" type="pres">
      <dgm:prSet presAssocID="{DC6A6C41-1E0A-4332-BB2E-85786A047829}" presName="level3hierChild" presStyleCnt="0"/>
      <dgm:spPr/>
    </dgm:pt>
    <dgm:pt modelId="{4BBC6A97-E8A7-4DC0-ABB3-99BF01442AAD}" type="pres">
      <dgm:prSet presAssocID="{9D25A803-9CCA-42C8-A671-6BBFE00161BF}" presName="conn2-1" presStyleLbl="parChTrans1D4" presStyleIdx="7" presStyleCnt="8"/>
      <dgm:spPr/>
      <dgm:t>
        <a:bodyPr/>
        <a:lstStyle/>
        <a:p>
          <a:endParaRPr lang="cs-CZ"/>
        </a:p>
      </dgm:t>
    </dgm:pt>
    <dgm:pt modelId="{5B895431-43F3-4EB2-8493-541F9FA43286}" type="pres">
      <dgm:prSet presAssocID="{9D25A803-9CCA-42C8-A671-6BBFE00161BF}" presName="connTx" presStyleLbl="parChTrans1D4" presStyleIdx="7" presStyleCnt="8"/>
      <dgm:spPr/>
      <dgm:t>
        <a:bodyPr/>
        <a:lstStyle/>
        <a:p>
          <a:endParaRPr lang="cs-CZ"/>
        </a:p>
      </dgm:t>
    </dgm:pt>
    <dgm:pt modelId="{928B6EEA-4B92-4407-A6EC-E1746433BA51}" type="pres">
      <dgm:prSet presAssocID="{1BC28B2C-9370-4738-8B2B-CBA6B7C6B961}" presName="root2" presStyleCnt="0"/>
      <dgm:spPr/>
    </dgm:pt>
    <dgm:pt modelId="{81D695EA-F830-4C5F-893B-32E9EE7F9A46}" type="pres">
      <dgm:prSet presAssocID="{1BC28B2C-9370-4738-8B2B-CBA6B7C6B961}" presName="LevelTwoTextNode" presStyleLbl="node4" presStyleIdx="7" presStyleCnt="8" custLinFactNeighborX="-37884" custLinFactNeighborY="-1684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C183C06-2FF8-4A59-BB81-12E462C9A9BC}" type="pres">
      <dgm:prSet presAssocID="{1BC28B2C-9370-4738-8B2B-CBA6B7C6B961}" presName="level3hierChild" presStyleCnt="0"/>
      <dgm:spPr/>
    </dgm:pt>
  </dgm:ptLst>
  <dgm:cxnLst>
    <dgm:cxn modelId="{5F22A365-4B27-49AC-9CC7-9FCF27B5F788}" type="presOf" srcId="{8B501A1B-7F7D-4DF4-86CC-412760F78087}" destId="{3A8BA65E-AB79-44EF-B09F-59D8D6095F27}" srcOrd="0" destOrd="0" presId="urn:microsoft.com/office/officeart/2005/8/layout/hierarchy2"/>
    <dgm:cxn modelId="{89636EE6-A5E4-4183-BF56-D95DF6869909}" type="presOf" srcId="{CE0CEC30-B6A5-48DD-912A-4ECD24A9B1D8}" destId="{3772002C-7A01-4110-B355-20A4214898B8}" srcOrd="0" destOrd="0" presId="urn:microsoft.com/office/officeart/2005/8/layout/hierarchy2"/>
    <dgm:cxn modelId="{32945C02-11D4-4B2B-ACFC-D4005C4B2361}" type="presOf" srcId="{69788E91-0351-45B9-9D12-6044761EB2FC}" destId="{E2C2C87E-F41A-4CDC-8D66-BCB9FD21039E}" srcOrd="0" destOrd="0" presId="urn:microsoft.com/office/officeart/2005/8/layout/hierarchy2"/>
    <dgm:cxn modelId="{78A517D8-6EA9-4459-889F-7DF0F5B2E71B}" type="presOf" srcId="{0A9E87D7-B5D5-44FE-9738-CE377D8935FA}" destId="{0F52A072-450D-40DD-8F36-F6D077BF3566}" srcOrd="1" destOrd="0" presId="urn:microsoft.com/office/officeart/2005/8/layout/hierarchy2"/>
    <dgm:cxn modelId="{08844DC7-DFAD-4724-8073-1CC005B834AC}" srcId="{9DF68379-1946-443E-88A5-FB75EE932800}" destId="{084B2C8A-D3A2-4361-9A7D-834A5930C41A}" srcOrd="2" destOrd="0" parTransId="{C0068528-A3B0-415A-B0E0-4476A0F11415}" sibTransId="{B80B98B3-2695-43DD-BA76-E2525C926301}"/>
    <dgm:cxn modelId="{F1F994EC-37CF-4941-BE8C-119BAA13BD7E}" type="presOf" srcId="{9AC8FEC9-1400-4CF3-9500-D494B3A65FF5}" destId="{813E4F8A-B20F-400F-BA2E-3424F50E86CB}" srcOrd="0" destOrd="0" presId="urn:microsoft.com/office/officeart/2005/8/layout/hierarchy2"/>
    <dgm:cxn modelId="{4B19ABE1-CABB-4472-AD18-21C6E813A9B8}" type="presOf" srcId="{69788E91-0351-45B9-9D12-6044761EB2FC}" destId="{6CB06AF7-2898-44F1-A5B6-53595125AD10}" srcOrd="1" destOrd="0" presId="urn:microsoft.com/office/officeart/2005/8/layout/hierarchy2"/>
    <dgm:cxn modelId="{85F53AE6-A14B-4F2F-8BAB-EB5B5C7883EE}" type="presOf" srcId="{D3EBF9D2-521B-43F4-8A8C-1C5D1C3B3DC5}" destId="{6F0F4B84-CB7B-487C-9BC3-310B1AB8D76D}" srcOrd="0" destOrd="0" presId="urn:microsoft.com/office/officeart/2005/8/layout/hierarchy2"/>
    <dgm:cxn modelId="{9EF34819-7312-4D80-A8AF-BA160291B0F0}" type="presOf" srcId="{D97C2679-1B30-4869-AECE-2629489B97B0}" destId="{0C8E68EC-E104-44D0-991B-EDE094B689C8}" srcOrd="1" destOrd="0" presId="urn:microsoft.com/office/officeart/2005/8/layout/hierarchy2"/>
    <dgm:cxn modelId="{6001CED5-7196-42C5-87DD-832282BAA822}" type="presOf" srcId="{EDE4A7CD-C059-4C95-A6EF-61AF6B0C1571}" destId="{01725ADD-E7B9-46BC-9805-FBF89227F31A}" srcOrd="1" destOrd="0" presId="urn:microsoft.com/office/officeart/2005/8/layout/hierarchy2"/>
    <dgm:cxn modelId="{C2E06F4C-565F-4632-B6E8-03E9B413E6B4}" type="presOf" srcId="{D97C2679-1B30-4869-AECE-2629489B97B0}" destId="{6C99CE24-92D4-45DC-B051-3DAB16ECA523}" srcOrd="0" destOrd="0" presId="urn:microsoft.com/office/officeart/2005/8/layout/hierarchy2"/>
    <dgm:cxn modelId="{3503AC52-30CE-4BA7-9DCC-001A87A33FA0}" type="presOf" srcId="{9D25A803-9CCA-42C8-A671-6BBFE00161BF}" destId="{4BBC6A97-E8A7-4DC0-ABB3-99BF01442AAD}" srcOrd="0" destOrd="0" presId="urn:microsoft.com/office/officeart/2005/8/layout/hierarchy2"/>
    <dgm:cxn modelId="{34A04F4F-4150-4093-8583-E8EFA1893B75}" type="presOf" srcId="{99EC926E-E118-4DE5-AAE7-86E7129BCD91}" destId="{D14B7512-F72B-4B68-8DC0-4251E622E4C2}" srcOrd="0" destOrd="0" presId="urn:microsoft.com/office/officeart/2005/8/layout/hierarchy2"/>
    <dgm:cxn modelId="{0D14527B-3A59-4BC7-8E28-355EE88EE751}" srcId="{9DF68379-1946-443E-88A5-FB75EE932800}" destId="{8A74F304-5F0E-4806-8695-09FA64B6C810}" srcOrd="0" destOrd="0" parTransId="{D97C2679-1B30-4869-AECE-2629489B97B0}" sibTransId="{990E7E8C-6561-4FBB-BAB2-0B112A207311}"/>
    <dgm:cxn modelId="{775FF23E-2F8D-4B64-93BB-6A2A96626102}" type="presOf" srcId="{49F4C194-6123-4A11-BD3F-57EA44F47333}" destId="{83852371-9399-4BAB-8900-8B93772572A8}" srcOrd="0" destOrd="0" presId="urn:microsoft.com/office/officeart/2005/8/layout/hierarchy2"/>
    <dgm:cxn modelId="{63FE03F4-5C0D-4CFE-B8F5-39B59CD37B37}" srcId="{68BB54EA-745A-4002-8B45-698E78D730DE}" destId="{DC6A6C41-1E0A-4332-BB2E-85786A047829}" srcOrd="2" destOrd="0" parTransId="{24AAA9D8-13C7-4B05-9E85-DA51D620AE7E}" sibTransId="{E67F17E9-8E4F-4605-8151-35668A9EB06E}"/>
    <dgm:cxn modelId="{863D9DDB-ED93-4AC8-B35E-FA49029E3F05}" type="presOf" srcId="{4C6903A0-8C8A-4DBC-A209-045830E6B850}" destId="{E6FCCFAE-4613-4774-8B05-951D95959186}" srcOrd="1" destOrd="0" presId="urn:microsoft.com/office/officeart/2005/8/layout/hierarchy2"/>
    <dgm:cxn modelId="{6858CF8D-BBAC-4F40-8117-39168CE4222E}" srcId="{9DF68379-1946-443E-88A5-FB75EE932800}" destId="{C8EC095F-27F9-41FF-8FD1-75FEDE77C46F}" srcOrd="1" destOrd="0" parTransId="{8119AC89-9AD9-4E45-BDAC-FA95187AEFCF}" sibTransId="{C2175F2A-85E6-45EC-8FAB-A31648F46891}"/>
    <dgm:cxn modelId="{E3E08284-2DB1-4F92-9CAF-1A5158994284}" type="presOf" srcId="{5B61E0A7-69A0-4520-8C72-7A82FA2D8BE3}" destId="{2113F8D6-979B-4E26-84B1-8B260EFA2988}" srcOrd="1" destOrd="0" presId="urn:microsoft.com/office/officeart/2005/8/layout/hierarchy2"/>
    <dgm:cxn modelId="{F7186552-C58A-449E-833D-B7FE9751F781}" srcId="{9032D090-FF5F-4F94-9C4C-2DA9DC485976}" destId="{8B501A1B-7F7D-4DF4-86CC-412760F78087}" srcOrd="2" destOrd="0" parTransId="{83481DA5-847D-4DCB-A9A1-24EC9A246C2B}" sibTransId="{6E7E02E9-1BCC-4CE4-834D-177DCEC3BBB7}"/>
    <dgm:cxn modelId="{1272242B-26C4-4A4C-8E6F-FF93E071A348}" type="presOf" srcId="{05943625-D944-4CA2-A262-782698D6A25B}" destId="{FA4F7F3C-DE27-40CD-B7E0-569D220CEDFE}" srcOrd="0" destOrd="0" presId="urn:microsoft.com/office/officeart/2005/8/layout/hierarchy2"/>
    <dgm:cxn modelId="{91017A5F-38C2-41B4-B102-CE9EFEB87773}" srcId="{68BB54EA-745A-4002-8B45-698E78D730DE}" destId="{128529E7-06CA-4EB7-95BC-768BC86934FC}" srcOrd="0" destOrd="0" parTransId="{EDE4A7CD-C059-4C95-A6EF-61AF6B0C1571}" sibTransId="{7C0573C5-9678-49D5-BDE9-52F379FF460B}"/>
    <dgm:cxn modelId="{0F07D059-1AFC-4E1C-A02D-09DEE113A7B2}" type="presOf" srcId="{68BB54EA-745A-4002-8B45-698E78D730DE}" destId="{C9D4258C-3227-41FF-B824-69ECDEB1F5A7}" srcOrd="0" destOrd="0" presId="urn:microsoft.com/office/officeart/2005/8/layout/hierarchy2"/>
    <dgm:cxn modelId="{A643747E-B21E-4024-A3DA-B5A8F3EBF741}" srcId="{9032D090-FF5F-4F94-9C4C-2DA9DC485976}" destId="{D3EBF9D2-521B-43F4-8A8C-1C5D1C3B3DC5}" srcOrd="1" destOrd="0" parTransId="{280A0E23-96B1-45BF-90E0-A045B057AB7D}" sibTransId="{47433CE8-227F-4574-A143-7E9688438BE7}"/>
    <dgm:cxn modelId="{2199F0E0-C1EA-48E4-A762-9D86CA8BAD8B}" type="presOf" srcId="{4C6903A0-8C8A-4DBC-A209-045830E6B850}" destId="{0CF9DED5-D217-4D38-816C-90F6933AA0F9}" srcOrd="0" destOrd="0" presId="urn:microsoft.com/office/officeart/2005/8/layout/hierarchy2"/>
    <dgm:cxn modelId="{F616D454-C4A3-42C0-A6DD-5117FE776799}" srcId="{68BB54EA-745A-4002-8B45-698E78D730DE}" destId="{99EC926E-E118-4DE5-AAE7-86E7129BCD91}" srcOrd="1" destOrd="0" parTransId="{0A9E87D7-B5D5-44FE-9738-CE377D8935FA}" sibTransId="{FA73B2B7-C182-4AA9-9128-AE2F11ED4C68}"/>
    <dgm:cxn modelId="{72AF6677-D790-498E-B2C1-AD583EB7D087}" type="presOf" srcId="{084B2C8A-D3A2-4361-9A7D-834A5930C41A}" destId="{7CEE01BC-680A-48C6-87C5-C0EC63546E76}" srcOrd="0" destOrd="0" presId="urn:microsoft.com/office/officeart/2005/8/layout/hierarchy2"/>
    <dgm:cxn modelId="{E1ADCC18-988E-447C-9C20-100A6C3071D7}" srcId="{9AC8FEC9-1400-4CF3-9500-D494B3A65FF5}" destId="{68BB54EA-745A-4002-8B45-698E78D730DE}" srcOrd="1" destOrd="0" parTransId="{BEDA6A63-0814-4E02-A481-92887D32D407}" sibTransId="{3E537886-4306-41CB-A516-6CC0265B085F}"/>
    <dgm:cxn modelId="{C92D660F-D373-4A04-81B6-0E253D5F4872}" srcId="{D7CB2064-F364-47DB-A05F-EE4A1BCAB6E9}" destId="{93F67347-8369-4E7E-BCD2-5FC24161AD69}" srcOrd="0" destOrd="0" parTransId="{39F8687A-6AB3-42B1-B420-2872491E0CEC}" sibTransId="{BBAA2022-4ECE-43EE-94F2-BD111D42E970}"/>
    <dgm:cxn modelId="{FFABD8E6-5537-4F54-B6E3-86DCA04E9192}" srcId="{93F67347-8369-4E7E-BCD2-5FC24161AD69}" destId="{9AC8FEC9-1400-4CF3-9500-D494B3A65FF5}" srcOrd="1" destOrd="0" parTransId="{4C6903A0-8C8A-4DBC-A209-045830E6B850}" sibTransId="{F9923E46-CA9B-4E3B-BBA2-940BE4B8DB27}"/>
    <dgm:cxn modelId="{043F8359-E99D-4B0E-BCAB-2E5AB34A6EF7}" type="presOf" srcId="{83481DA5-847D-4DCB-A9A1-24EC9A246C2B}" destId="{03DAF5EB-FB21-432E-BEF3-7842142CED58}" srcOrd="0" destOrd="0" presId="urn:microsoft.com/office/officeart/2005/8/layout/hierarchy2"/>
    <dgm:cxn modelId="{967CD7C6-14F8-4D19-9E08-D93FB5AA5B9E}" type="presOf" srcId="{128529E7-06CA-4EB7-95BC-768BC86934FC}" destId="{786B0547-A26E-4B38-AFB4-18105CF97B79}" srcOrd="0" destOrd="0" presId="urn:microsoft.com/office/officeart/2005/8/layout/hierarchy2"/>
    <dgm:cxn modelId="{A6C9E4B0-8056-4665-A5B6-26C72B67E307}" type="presOf" srcId="{83481DA5-847D-4DCB-A9A1-24EC9A246C2B}" destId="{125121B1-3C51-41ED-B9D1-73EBF332CE1A}" srcOrd="1" destOrd="0" presId="urn:microsoft.com/office/officeart/2005/8/layout/hierarchy2"/>
    <dgm:cxn modelId="{F26A23FE-E6F0-4F42-8380-FF17FE3F3D04}" type="presOf" srcId="{EDE4A7CD-C059-4C95-A6EF-61AF6B0C1571}" destId="{4CD7E1C3-BFE5-4CD0-9D5C-DE8965909A27}" srcOrd="0" destOrd="0" presId="urn:microsoft.com/office/officeart/2005/8/layout/hierarchy2"/>
    <dgm:cxn modelId="{3856F538-EB2B-4F7A-8167-68735C21B924}" type="presOf" srcId="{BEDA6A63-0814-4E02-A481-92887D32D407}" destId="{27CE9F5D-A9AC-4584-B42B-8400ECCE19CD}" srcOrd="0" destOrd="0" presId="urn:microsoft.com/office/officeart/2005/8/layout/hierarchy2"/>
    <dgm:cxn modelId="{11C8F1DA-1DF5-40B7-8C42-0222CF256ABB}" type="presOf" srcId="{CE0CEC30-B6A5-48DD-912A-4ECD24A9B1D8}" destId="{ABF9A65C-C77D-4CCB-B896-74A6F5B4CEC4}" srcOrd="1" destOrd="0" presId="urn:microsoft.com/office/officeart/2005/8/layout/hierarchy2"/>
    <dgm:cxn modelId="{06E3B327-3BA6-4143-8F40-743A2111F129}" type="presOf" srcId="{47A6B263-1154-46D7-B008-B95989322128}" destId="{5600BC45-BD48-41EE-933A-74CCCFF8A6E4}" srcOrd="0" destOrd="0" presId="urn:microsoft.com/office/officeart/2005/8/layout/hierarchy2"/>
    <dgm:cxn modelId="{2AD5D715-132F-4AFA-AC68-A41663BFE0FE}" type="presOf" srcId="{1BC28B2C-9370-4738-8B2B-CBA6B7C6B961}" destId="{81D695EA-F830-4C5F-893B-32E9EE7F9A46}" srcOrd="0" destOrd="0" presId="urn:microsoft.com/office/officeart/2005/8/layout/hierarchy2"/>
    <dgm:cxn modelId="{4362E44C-7910-4A18-8001-6FB84E51BE39}" type="presOf" srcId="{8119AC89-9AD9-4E45-BDAC-FA95187AEFCF}" destId="{361617D7-3523-4022-A0CA-27621ED8D47B}" srcOrd="1" destOrd="0" presId="urn:microsoft.com/office/officeart/2005/8/layout/hierarchy2"/>
    <dgm:cxn modelId="{98DB5BA4-54D0-48FB-8900-13C2AC74D80A}" srcId="{68BB54EA-745A-4002-8B45-698E78D730DE}" destId="{1BC28B2C-9370-4738-8B2B-CBA6B7C6B961}" srcOrd="3" destOrd="0" parTransId="{9D25A803-9CCA-42C8-A671-6BBFE00161BF}" sibTransId="{59894996-1904-4B65-9752-692674B61F78}"/>
    <dgm:cxn modelId="{E0D1EB2C-5239-44E1-8BB5-324A04D21EC2}" type="presOf" srcId="{47A6B263-1154-46D7-B008-B95989322128}" destId="{42CBF6A9-122B-469E-B03F-2A3832130AE0}" srcOrd="1" destOrd="0" presId="urn:microsoft.com/office/officeart/2005/8/layout/hierarchy2"/>
    <dgm:cxn modelId="{41C2FF1C-3F52-4D80-8EDC-168A270105F9}" type="presOf" srcId="{280A0E23-96B1-45BF-90E0-A045B057AB7D}" destId="{04A5D700-C7BE-44D0-9388-58E73485AC0B}" srcOrd="0" destOrd="0" presId="urn:microsoft.com/office/officeart/2005/8/layout/hierarchy2"/>
    <dgm:cxn modelId="{6A510539-9680-4317-BCFA-7A4730E446D5}" srcId="{93F67347-8369-4E7E-BCD2-5FC24161AD69}" destId="{9032D090-FF5F-4F94-9C4C-2DA9DC485976}" srcOrd="0" destOrd="0" parTransId="{47A6B263-1154-46D7-B008-B95989322128}" sibTransId="{36A0EA36-475E-4697-965E-3874A481AAD6}"/>
    <dgm:cxn modelId="{B7AE4E9D-6ACE-4F48-A0B6-87155216BC56}" srcId="{9DF68379-1946-443E-88A5-FB75EE932800}" destId="{49F4C194-6123-4A11-BD3F-57EA44F47333}" srcOrd="3" destOrd="0" parTransId="{CE0CEC30-B6A5-48DD-912A-4ECD24A9B1D8}" sibTransId="{26338F86-2A73-4D3F-9FCF-104313F39E4E}"/>
    <dgm:cxn modelId="{F0393621-FD8C-4D1A-A732-E6910D16C443}" type="presOf" srcId="{24AAA9D8-13C7-4B05-9E85-DA51D620AE7E}" destId="{D04209C4-2D9D-4682-9E80-259CF933DA1C}" srcOrd="1" destOrd="0" presId="urn:microsoft.com/office/officeart/2005/8/layout/hierarchy2"/>
    <dgm:cxn modelId="{08F416F7-656A-4F3D-9B43-993CBA5BEDAA}" type="presOf" srcId="{9DF68379-1946-443E-88A5-FB75EE932800}" destId="{926F6C86-5316-44DE-BC00-B1D919DFDC42}" srcOrd="0" destOrd="0" presId="urn:microsoft.com/office/officeart/2005/8/layout/hierarchy2"/>
    <dgm:cxn modelId="{56C51BDB-0CFF-4774-8C06-9C1B009438A9}" type="presOf" srcId="{C0068528-A3B0-415A-B0E0-4476A0F11415}" destId="{3C6B632F-0C59-4AA5-8EFC-34999436135A}" srcOrd="0" destOrd="0" presId="urn:microsoft.com/office/officeart/2005/8/layout/hierarchy2"/>
    <dgm:cxn modelId="{97FDC292-0694-4419-A1D3-76431D9AE8D3}" type="presOf" srcId="{C0068528-A3B0-415A-B0E0-4476A0F11415}" destId="{A4F32D00-C884-4FA0-A823-BD7D4C0485C6}" srcOrd="1" destOrd="0" presId="urn:microsoft.com/office/officeart/2005/8/layout/hierarchy2"/>
    <dgm:cxn modelId="{5C49325D-BA64-4134-9903-F3C7F99D8C0A}" type="presOf" srcId="{C8EC095F-27F9-41FF-8FD1-75FEDE77C46F}" destId="{4B23ADE3-2EFB-47DD-A00C-D777BACA0F61}" srcOrd="0" destOrd="0" presId="urn:microsoft.com/office/officeart/2005/8/layout/hierarchy2"/>
    <dgm:cxn modelId="{CBBA0F0B-8E9B-4902-A0BE-38C834C4543F}" type="presOf" srcId="{280A0E23-96B1-45BF-90E0-A045B057AB7D}" destId="{5BF44A95-20FC-4983-A9EE-C96D225627BD}" srcOrd="1" destOrd="0" presId="urn:microsoft.com/office/officeart/2005/8/layout/hierarchy2"/>
    <dgm:cxn modelId="{2FBA6800-5E3C-4B9B-B58E-B817CD4ACDFD}" type="presOf" srcId="{BEDA6A63-0814-4E02-A481-92887D32D407}" destId="{B83D03B1-8426-4136-A941-854FA1F06CED}" srcOrd="1" destOrd="0" presId="urn:microsoft.com/office/officeart/2005/8/layout/hierarchy2"/>
    <dgm:cxn modelId="{7517C127-D5DF-46D2-AA5F-71A3C1E72756}" type="presOf" srcId="{5B61E0A7-69A0-4520-8C72-7A82FA2D8BE3}" destId="{E7AB8518-DC40-4F38-9E8D-6B4548B0F8C0}" srcOrd="0" destOrd="0" presId="urn:microsoft.com/office/officeart/2005/8/layout/hierarchy2"/>
    <dgm:cxn modelId="{7F1F6222-2B2E-415C-A27E-5C292B0ED079}" type="presOf" srcId="{DC6A6C41-1E0A-4332-BB2E-85786A047829}" destId="{F13B00F3-A656-41AD-A938-41A42E017B4C}" srcOrd="0" destOrd="0" presId="urn:microsoft.com/office/officeart/2005/8/layout/hierarchy2"/>
    <dgm:cxn modelId="{BB0434C6-6D7C-49F8-AF88-D0949C87998E}" type="presOf" srcId="{0A9E87D7-B5D5-44FE-9738-CE377D8935FA}" destId="{41B53BFF-2DB8-4B7D-840A-2B25CA6DE1AB}" srcOrd="0" destOrd="0" presId="urn:microsoft.com/office/officeart/2005/8/layout/hierarchy2"/>
    <dgm:cxn modelId="{2C749AD4-76E2-441D-9070-AC1232F2D454}" srcId="{9032D090-FF5F-4F94-9C4C-2DA9DC485976}" destId="{05943625-D944-4CA2-A262-782698D6A25B}" srcOrd="0" destOrd="0" parTransId="{69788E91-0351-45B9-9D12-6044761EB2FC}" sibTransId="{9DDF57F8-2AB8-4BA2-A195-99B03A286251}"/>
    <dgm:cxn modelId="{72A71788-3EA2-4157-A5DE-30F7B14470E1}" type="presOf" srcId="{8119AC89-9AD9-4E45-BDAC-FA95187AEFCF}" destId="{EF102937-C2E1-4B23-ACDA-7FBBE9DE683B}" srcOrd="0" destOrd="0" presId="urn:microsoft.com/office/officeart/2005/8/layout/hierarchy2"/>
    <dgm:cxn modelId="{52DE9912-23B4-49F0-8844-D0F669269402}" type="presOf" srcId="{24AAA9D8-13C7-4B05-9E85-DA51D620AE7E}" destId="{1935499F-94E8-48B1-896C-5CF7AAEB44E2}" srcOrd="0" destOrd="0" presId="urn:microsoft.com/office/officeart/2005/8/layout/hierarchy2"/>
    <dgm:cxn modelId="{538E7389-0D59-4AAF-8F8C-94977DE10295}" type="presOf" srcId="{8A74F304-5F0E-4806-8695-09FA64B6C810}" destId="{44CBD747-89BD-4AE7-A954-E5A46D273A27}" srcOrd="0" destOrd="0" presId="urn:microsoft.com/office/officeart/2005/8/layout/hierarchy2"/>
    <dgm:cxn modelId="{E06C229B-A1A6-48E3-9C37-6648A4A01B9C}" type="presOf" srcId="{9032D090-FF5F-4F94-9C4C-2DA9DC485976}" destId="{5BF43E8A-97A2-43E5-B565-47D413EAC226}" srcOrd="0" destOrd="0" presId="urn:microsoft.com/office/officeart/2005/8/layout/hierarchy2"/>
    <dgm:cxn modelId="{E1B09F73-EBF9-48D8-B78F-7CC1A5A8E848}" type="presOf" srcId="{D7CB2064-F364-47DB-A05F-EE4A1BCAB6E9}" destId="{A86155E2-7239-4B04-9330-E3FBEC4A84F4}" srcOrd="0" destOrd="0" presId="urn:microsoft.com/office/officeart/2005/8/layout/hierarchy2"/>
    <dgm:cxn modelId="{EE9D1A3B-05B7-41E4-BA41-852C6F344805}" type="presOf" srcId="{93F67347-8369-4E7E-BCD2-5FC24161AD69}" destId="{D8B034BE-B09B-47C3-8657-C09AC8B16EC9}" srcOrd="0" destOrd="0" presId="urn:microsoft.com/office/officeart/2005/8/layout/hierarchy2"/>
    <dgm:cxn modelId="{46ABCF75-54B2-4E9F-B41B-EF2DCCE8A5BE}" srcId="{9AC8FEC9-1400-4CF3-9500-D494B3A65FF5}" destId="{9DF68379-1946-443E-88A5-FB75EE932800}" srcOrd="0" destOrd="0" parTransId="{5B61E0A7-69A0-4520-8C72-7A82FA2D8BE3}" sibTransId="{D19B5665-5B87-44A4-96F2-1BF69830959C}"/>
    <dgm:cxn modelId="{41EC3F19-67BB-443A-835F-B86FDFD3F509}" type="presOf" srcId="{9D25A803-9CCA-42C8-A671-6BBFE00161BF}" destId="{5B895431-43F3-4EB2-8493-541F9FA43286}" srcOrd="1" destOrd="0" presId="urn:microsoft.com/office/officeart/2005/8/layout/hierarchy2"/>
    <dgm:cxn modelId="{1461A768-51B4-4E2A-813D-317820B424F3}" type="presParOf" srcId="{A86155E2-7239-4B04-9330-E3FBEC4A84F4}" destId="{88E39E78-B438-4479-B2E4-3D52E27C4D1F}" srcOrd="0" destOrd="0" presId="urn:microsoft.com/office/officeart/2005/8/layout/hierarchy2"/>
    <dgm:cxn modelId="{CBBD44A0-0868-4CB9-9FAA-1D86E9008F71}" type="presParOf" srcId="{88E39E78-B438-4479-B2E4-3D52E27C4D1F}" destId="{D8B034BE-B09B-47C3-8657-C09AC8B16EC9}" srcOrd="0" destOrd="0" presId="urn:microsoft.com/office/officeart/2005/8/layout/hierarchy2"/>
    <dgm:cxn modelId="{D14E6FBD-1E54-42F0-B816-8CC30AD9F3DC}" type="presParOf" srcId="{88E39E78-B438-4479-B2E4-3D52E27C4D1F}" destId="{89671C2A-1FC5-46C5-B516-BE25830B42D4}" srcOrd="1" destOrd="0" presId="urn:microsoft.com/office/officeart/2005/8/layout/hierarchy2"/>
    <dgm:cxn modelId="{F8D90ED5-7015-44E1-852D-F80209439B7F}" type="presParOf" srcId="{89671C2A-1FC5-46C5-B516-BE25830B42D4}" destId="{5600BC45-BD48-41EE-933A-74CCCFF8A6E4}" srcOrd="0" destOrd="0" presId="urn:microsoft.com/office/officeart/2005/8/layout/hierarchy2"/>
    <dgm:cxn modelId="{5C33CC86-7F48-4767-804F-9D5F8BBE5A6F}" type="presParOf" srcId="{5600BC45-BD48-41EE-933A-74CCCFF8A6E4}" destId="{42CBF6A9-122B-469E-B03F-2A3832130AE0}" srcOrd="0" destOrd="0" presId="urn:microsoft.com/office/officeart/2005/8/layout/hierarchy2"/>
    <dgm:cxn modelId="{C51B78EA-04B5-42CA-AD35-B4174FFFAB9C}" type="presParOf" srcId="{89671C2A-1FC5-46C5-B516-BE25830B42D4}" destId="{5D34050A-79AE-463A-8B40-4277EC151C4C}" srcOrd="1" destOrd="0" presId="urn:microsoft.com/office/officeart/2005/8/layout/hierarchy2"/>
    <dgm:cxn modelId="{2622635D-41F3-4A13-A114-5BFDE530EB24}" type="presParOf" srcId="{5D34050A-79AE-463A-8B40-4277EC151C4C}" destId="{5BF43E8A-97A2-43E5-B565-47D413EAC226}" srcOrd="0" destOrd="0" presId="urn:microsoft.com/office/officeart/2005/8/layout/hierarchy2"/>
    <dgm:cxn modelId="{ED87C9F5-97C9-45D6-8855-CDBE7DBE4CBE}" type="presParOf" srcId="{5D34050A-79AE-463A-8B40-4277EC151C4C}" destId="{FB89C530-E179-40CF-BBF6-4BBF2003C17A}" srcOrd="1" destOrd="0" presId="urn:microsoft.com/office/officeart/2005/8/layout/hierarchy2"/>
    <dgm:cxn modelId="{18B73090-2FB1-4168-83BE-E301F00CE3D5}" type="presParOf" srcId="{FB89C530-E179-40CF-BBF6-4BBF2003C17A}" destId="{E2C2C87E-F41A-4CDC-8D66-BCB9FD21039E}" srcOrd="0" destOrd="0" presId="urn:microsoft.com/office/officeart/2005/8/layout/hierarchy2"/>
    <dgm:cxn modelId="{AE72C6A2-52C9-4E92-98A0-5BCCC126F7F1}" type="presParOf" srcId="{E2C2C87E-F41A-4CDC-8D66-BCB9FD21039E}" destId="{6CB06AF7-2898-44F1-A5B6-53595125AD10}" srcOrd="0" destOrd="0" presId="urn:microsoft.com/office/officeart/2005/8/layout/hierarchy2"/>
    <dgm:cxn modelId="{B2D745AE-51C7-4BD1-ACB9-1C8D2E5FA232}" type="presParOf" srcId="{FB89C530-E179-40CF-BBF6-4BBF2003C17A}" destId="{CEB61458-987E-4987-B41E-E815D83D7683}" srcOrd="1" destOrd="0" presId="urn:microsoft.com/office/officeart/2005/8/layout/hierarchy2"/>
    <dgm:cxn modelId="{17C5DED2-2F66-4D99-9920-F8B47A4E2D2F}" type="presParOf" srcId="{CEB61458-987E-4987-B41E-E815D83D7683}" destId="{FA4F7F3C-DE27-40CD-B7E0-569D220CEDFE}" srcOrd="0" destOrd="0" presId="urn:microsoft.com/office/officeart/2005/8/layout/hierarchy2"/>
    <dgm:cxn modelId="{84B7E5DC-5667-4709-AA36-2388E11D4B28}" type="presParOf" srcId="{CEB61458-987E-4987-B41E-E815D83D7683}" destId="{CD811E21-5DE8-472E-9124-C48799E375F5}" srcOrd="1" destOrd="0" presId="urn:microsoft.com/office/officeart/2005/8/layout/hierarchy2"/>
    <dgm:cxn modelId="{0A6686C0-ED15-4E3F-A1C2-D1CEBDD99084}" type="presParOf" srcId="{FB89C530-E179-40CF-BBF6-4BBF2003C17A}" destId="{04A5D700-C7BE-44D0-9388-58E73485AC0B}" srcOrd="2" destOrd="0" presId="urn:microsoft.com/office/officeart/2005/8/layout/hierarchy2"/>
    <dgm:cxn modelId="{33A4F78B-8538-4204-BBED-152E906538DA}" type="presParOf" srcId="{04A5D700-C7BE-44D0-9388-58E73485AC0B}" destId="{5BF44A95-20FC-4983-A9EE-C96D225627BD}" srcOrd="0" destOrd="0" presId="urn:microsoft.com/office/officeart/2005/8/layout/hierarchy2"/>
    <dgm:cxn modelId="{788A1FF0-94E7-4462-9D1F-C3FCC1695E15}" type="presParOf" srcId="{FB89C530-E179-40CF-BBF6-4BBF2003C17A}" destId="{02182E45-445A-4731-A61C-7A3B078AD319}" srcOrd="3" destOrd="0" presId="urn:microsoft.com/office/officeart/2005/8/layout/hierarchy2"/>
    <dgm:cxn modelId="{36E3A795-47F8-4990-9011-5C326378F80D}" type="presParOf" srcId="{02182E45-445A-4731-A61C-7A3B078AD319}" destId="{6F0F4B84-CB7B-487C-9BC3-310B1AB8D76D}" srcOrd="0" destOrd="0" presId="urn:microsoft.com/office/officeart/2005/8/layout/hierarchy2"/>
    <dgm:cxn modelId="{61C17397-2F85-4FFF-A6B6-FEB18C5BE6FD}" type="presParOf" srcId="{02182E45-445A-4731-A61C-7A3B078AD319}" destId="{F556C8BF-5BF2-46F6-9D7B-4C27F8185BD7}" srcOrd="1" destOrd="0" presId="urn:microsoft.com/office/officeart/2005/8/layout/hierarchy2"/>
    <dgm:cxn modelId="{4F6750D4-58D1-47F1-B491-3A2203803DAC}" type="presParOf" srcId="{FB89C530-E179-40CF-BBF6-4BBF2003C17A}" destId="{03DAF5EB-FB21-432E-BEF3-7842142CED58}" srcOrd="4" destOrd="0" presId="urn:microsoft.com/office/officeart/2005/8/layout/hierarchy2"/>
    <dgm:cxn modelId="{2FAC5FBD-7CFC-4107-870A-AFCBF8B758C9}" type="presParOf" srcId="{03DAF5EB-FB21-432E-BEF3-7842142CED58}" destId="{125121B1-3C51-41ED-B9D1-73EBF332CE1A}" srcOrd="0" destOrd="0" presId="urn:microsoft.com/office/officeart/2005/8/layout/hierarchy2"/>
    <dgm:cxn modelId="{520DCD77-05A1-4F9F-82AA-5DEC2994099E}" type="presParOf" srcId="{FB89C530-E179-40CF-BBF6-4BBF2003C17A}" destId="{92CFFC0E-20B2-45F1-B573-592A265EFF23}" srcOrd="5" destOrd="0" presId="urn:microsoft.com/office/officeart/2005/8/layout/hierarchy2"/>
    <dgm:cxn modelId="{ECCB46CA-9A32-4218-A7AF-C7EDA682147B}" type="presParOf" srcId="{92CFFC0E-20B2-45F1-B573-592A265EFF23}" destId="{3A8BA65E-AB79-44EF-B09F-59D8D6095F27}" srcOrd="0" destOrd="0" presId="urn:microsoft.com/office/officeart/2005/8/layout/hierarchy2"/>
    <dgm:cxn modelId="{61A335FC-595A-48D7-93C3-5EB77FEEA8A4}" type="presParOf" srcId="{92CFFC0E-20B2-45F1-B573-592A265EFF23}" destId="{76F2966A-854D-4833-96A3-25C3DB79F7EC}" srcOrd="1" destOrd="0" presId="urn:microsoft.com/office/officeart/2005/8/layout/hierarchy2"/>
    <dgm:cxn modelId="{E02EC4C9-C338-49D7-99DB-AEECEEE22830}" type="presParOf" srcId="{89671C2A-1FC5-46C5-B516-BE25830B42D4}" destId="{0CF9DED5-D217-4D38-816C-90F6933AA0F9}" srcOrd="2" destOrd="0" presId="urn:microsoft.com/office/officeart/2005/8/layout/hierarchy2"/>
    <dgm:cxn modelId="{E1A8BD48-8391-4452-B6A6-E278753B923A}" type="presParOf" srcId="{0CF9DED5-D217-4D38-816C-90F6933AA0F9}" destId="{E6FCCFAE-4613-4774-8B05-951D95959186}" srcOrd="0" destOrd="0" presId="urn:microsoft.com/office/officeart/2005/8/layout/hierarchy2"/>
    <dgm:cxn modelId="{472AD755-C3DC-42DE-B87B-140E0115623A}" type="presParOf" srcId="{89671C2A-1FC5-46C5-B516-BE25830B42D4}" destId="{B58642C5-C0E1-48F2-8AFB-CA7FF747E9DE}" srcOrd="3" destOrd="0" presId="urn:microsoft.com/office/officeart/2005/8/layout/hierarchy2"/>
    <dgm:cxn modelId="{E8B764B8-24C3-4F6C-91EA-EBADAE43C179}" type="presParOf" srcId="{B58642C5-C0E1-48F2-8AFB-CA7FF747E9DE}" destId="{813E4F8A-B20F-400F-BA2E-3424F50E86CB}" srcOrd="0" destOrd="0" presId="urn:microsoft.com/office/officeart/2005/8/layout/hierarchy2"/>
    <dgm:cxn modelId="{8599D4AE-44A4-41B1-8ABF-54C07C87515C}" type="presParOf" srcId="{B58642C5-C0E1-48F2-8AFB-CA7FF747E9DE}" destId="{F3F11589-5F4C-4504-8C89-E2888E8857F8}" srcOrd="1" destOrd="0" presId="urn:microsoft.com/office/officeart/2005/8/layout/hierarchy2"/>
    <dgm:cxn modelId="{F334DFCC-AEE7-463B-AD32-3F3D831F92BF}" type="presParOf" srcId="{F3F11589-5F4C-4504-8C89-E2888E8857F8}" destId="{E7AB8518-DC40-4F38-9E8D-6B4548B0F8C0}" srcOrd="0" destOrd="0" presId="urn:microsoft.com/office/officeart/2005/8/layout/hierarchy2"/>
    <dgm:cxn modelId="{AF5B9015-4DD4-4A8E-9CA8-B75D36D1F972}" type="presParOf" srcId="{E7AB8518-DC40-4F38-9E8D-6B4548B0F8C0}" destId="{2113F8D6-979B-4E26-84B1-8B260EFA2988}" srcOrd="0" destOrd="0" presId="urn:microsoft.com/office/officeart/2005/8/layout/hierarchy2"/>
    <dgm:cxn modelId="{51681B3E-7144-4EAF-B122-3D63C3767C96}" type="presParOf" srcId="{F3F11589-5F4C-4504-8C89-E2888E8857F8}" destId="{BAFE2632-F887-49FF-9290-3D155A02E25A}" srcOrd="1" destOrd="0" presId="urn:microsoft.com/office/officeart/2005/8/layout/hierarchy2"/>
    <dgm:cxn modelId="{A0D75FAE-DF90-4441-B66F-AD907BA81DC0}" type="presParOf" srcId="{BAFE2632-F887-49FF-9290-3D155A02E25A}" destId="{926F6C86-5316-44DE-BC00-B1D919DFDC42}" srcOrd="0" destOrd="0" presId="urn:microsoft.com/office/officeart/2005/8/layout/hierarchy2"/>
    <dgm:cxn modelId="{E992A282-F453-47A3-B3AE-DDD8A258F4D3}" type="presParOf" srcId="{BAFE2632-F887-49FF-9290-3D155A02E25A}" destId="{1FCE5AD1-6CF8-4133-B660-796135C66326}" srcOrd="1" destOrd="0" presId="urn:microsoft.com/office/officeart/2005/8/layout/hierarchy2"/>
    <dgm:cxn modelId="{F5DF0983-5EB1-4156-9441-61285CD8CB2C}" type="presParOf" srcId="{1FCE5AD1-6CF8-4133-B660-796135C66326}" destId="{6C99CE24-92D4-45DC-B051-3DAB16ECA523}" srcOrd="0" destOrd="0" presId="urn:microsoft.com/office/officeart/2005/8/layout/hierarchy2"/>
    <dgm:cxn modelId="{FC8F6EA8-36AD-4E33-A449-2F5115DB8BC5}" type="presParOf" srcId="{6C99CE24-92D4-45DC-B051-3DAB16ECA523}" destId="{0C8E68EC-E104-44D0-991B-EDE094B689C8}" srcOrd="0" destOrd="0" presId="urn:microsoft.com/office/officeart/2005/8/layout/hierarchy2"/>
    <dgm:cxn modelId="{8F528087-40FF-4C2F-B1E2-E4793DABD4F0}" type="presParOf" srcId="{1FCE5AD1-6CF8-4133-B660-796135C66326}" destId="{3275C859-E461-4E64-90FA-E0155E00A9B7}" srcOrd="1" destOrd="0" presId="urn:microsoft.com/office/officeart/2005/8/layout/hierarchy2"/>
    <dgm:cxn modelId="{74AE99ED-30BC-4E51-AFE5-588A6BD23C6F}" type="presParOf" srcId="{3275C859-E461-4E64-90FA-E0155E00A9B7}" destId="{44CBD747-89BD-4AE7-A954-E5A46D273A27}" srcOrd="0" destOrd="0" presId="urn:microsoft.com/office/officeart/2005/8/layout/hierarchy2"/>
    <dgm:cxn modelId="{2AAE8BCB-CF89-4CD2-8E17-B17A6E8805F0}" type="presParOf" srcId="{3275C859-E461-4E64-90FA-E0155E00A9B7}" destId="{82F21B77-811C-4512-B76D-35D0CBAE327D}" srcOrd="1" destOrd="0" presId="urn:microsoft.com/office/officeart/2005/8/layout/hierarchy2"/>
    <dgm:cxn modelId="{A4518AB3-105C-4835-BB95-0A48805792A3}" type="presParOf" srcId="{1FCE5AD1-6CF8-4133-B660-796135C66326}" destId="{EF102937-C2E1-4B23-ACDA-7FBBE9DE683B}" srcOrd="2" destOrd="0" presId="urn:microsoft.com/office/officeart/2005/8/layout/hierarchy2"/>
    <dgm:cxn modelId="{40B8E742-45DF-49D9-AD9A-7E6D2307991D}" type="presParOf" srcId="{EF102937-C2E1-4B23-ACDA-7FBBE9DE683B}" destId="{361617D7-3523-4022-A0CA-27621ED8D47B}" srcOrd="0" destOrd="0" presId="urn:microsoft.com/office/officeart/2005/8/layout/hierarchy2"/>
    <dgm:cxn modelId="{F1387543-E860-4E78-BA40-BA2BE2D2AF5F}" type="presParOf" srcId="{1FCE5AD1-6CF8-4133-B660-796135C66326}" destId="{776F5A12-E2D3-484B-BE1E-A6658F49AA36}" srcOrd="3" destOrd="0" presId="urn:microsoft.com/office/officeart/2005/8/layout/hierarchy2"/>
    <dgm:cxn modelId="{3D7ABA57-5F07-4C45-A3FB-07FE15A39834}" type="presParOf" srcId="{776F5A12-E2D3-484B-BE1E-A6658F49AA36}" destId="{4B23ADE3-2EFB-47DD-A00C-D777BACA0F61}" srcOrd="0" destOrd="0" presId="urn:microsoft.com/office/officeart/2005/8/layout/hierarchy2"/>
    <dgm:cxn modelId="{ADE6932E-ED04-47AC-8196-FDE1C82B15E4}" type="presParOf" srcId="{776F5A12-E2D3-484B-BE1E-A6658F49AA36}" destId="{D34EE24A-49BC-44C0-B3D8-CC7ECD79F99D}" srcOrd="1" destOrd="0" presId="urn:microsoft.com/office/officeart/2005/8/layout/hierarchy2"/>
    <dgm:cxn modelId="{27F50866-2CB9-4162-8EDE-0DD186B2EF70}" type="presParOf" srcId="{1FCE5AD1-6CF8-4133-B660-796135C66326}" destId="{3C6B632F-0C59-4AA5-8EFC-34999436135A}" srcOrd="4" destOrd="0" presId="urn:microsoft.com/office/officeart/2005/8/layout/hierarchy2"/>
    <dgm:cxn modelId="{CFD738A7-01A4-43D1-8FDE-247CE68C285C}" type="presParOf" srcId="{3C6B632F-0C59-4AA5-8EFC-34999436135A}" destId="{A4F32D00-C884-4FA0-A823-BD7D4C0485C6}" srcOrd="0" destOrd="0" presId="urn:microsoft.com/office/officeart/2005/8/layout/hierarchy2"/>
    <dgm:cxn modelId="{4D9271A6-5448-4B8D-935C-4EF98B9E3AFE}" type="presParOf" srcId="{1FCE5AD1-6CF8-4133-B660-796135C66326}" destId="{E641C96F-C0AC-4A26-AB45-68894DFC5EC0}" srcOrd="5" destOrd="0" presId="urn:microsoft.com/office/officeart/2005/8/layout/hierarchy2"/>
    <dgm:cxn modelId="{5FA6A724-7FB5-429F-BC9A-5E0E19108397}" type="presParOf" srcId="{E641C96F-C0AC-4A26-AB45-68894DFC5EC0}" destId="{7CEE01BC-680A-48C6-87C5-C0EC63546E76}" srcOrd="0" destOrd="0" presId="urn:microsoft.com/office/officeart/2005/8/layout/hierarchy2"/>
    <dgm:cxn modelId="{75436AFD-3333-4095-89C8-05B21D781CB4}" type="presParOf" srcId="{E641C96F-C0AC-4A26-AB45-68894DFC5EC0}" destId="{1E32C6EF-FE4B-4921-8EBB-B795FCC3F08E}" srcOrd="1" destOrd="0" presId="urn:microsoft.com/office/officeart/2005/8/layout/hierarchy2"/>
    <dgm:cxn modelId="{6CEC854A-5709-4174-8FA7-7BD53FD79AD6}" type="presParOf" srcId="{1FCE5AD1-6CF8-4133-B660-796135C66326}" destId="{3772002C-7A01-4110-B355-20A4214898B8}" srcOrd="6" destOrd="0" presId="urn:microsoft.com/office/officeart/2005/8/layout/hierarchy2"/>
    <dgm:cxn modelId="{77CA6074-A723-41D4-84FD-DC08C0AF948E}" type="presParOf" srcId="{3772002C-7A01-4110-B355-20A4214898B8}" destId="{ABF9A65C-C77D-4CCB-B896-74A6F5B4CEC4}" srcOrd="0" destOrd="0" presId="urn:microsoft.com/office/officeart/2005/8/layout/hierarchy2"/>
    <dgm:cxn modelId="{2554D22E-A838-47AC-9B15-AEF75142BE88}" type="presParOf" srcId="{1FCE5AD1-6CF8-4133-B660-796135C66326}" destId="{A62FF247-18D0-4C9E-AE5F-034B64081AD3}" srcOrd="7" destOrd="0" presId="urn:microsoft.com/office/officeart/2005/8/layout/hierarchy2"/>
    <dgm:cxn modelId="{4FCDCFA9-2C24-4C51-A602-FCFD1A2A5F51}" type="presParOf" srcId="{A62FF247-18D0-4C9E-AE5F-034B64081AD3}" destId="{83852371-9399-4BAB-8900-8B93772572A8}" srcOrd="0" destOrd="0" presId="urn:microsoft.com/office/officeart/2005/8/layout/hierarchy2"/>
    <dgm:cxn modelId="{EC5D0D78-76F3-48C9-A03B-6BB2C6B6A680}" type="presParOf" srcId="{A62FF247-18D0-4C9E-AE5F-034B64081AD3}" destId="{062FD06D-7C06-43BF-8358-E2C6E86D229C}" srcOrd="1" destOrd="0" presId="urn:microsoft.com/office/officeart/2005/8/layout/hierarchy2"/>
    <dgm:cxn modelId="{C87F1D7C-855E-4CC7-9CCD-ED2FB7B77515}" type="presParOf" srcId="{F3F11589-5F4C-4504-8C89-E2888E8857F8}" destId="{27CE9F5D-A9AC-4584-B42B-8400ECCE19CD}" srcOrd="2" destOrd="0" presId="urn:microsoft.com/office/officeart/2005/8/layout/hierarchy2"/>
    <dgm:cxn modelId="{1E4D146F-F4B0-4A8D-9721-DC6E664E4BEE}" type="presParOf" srcId="{27CE9F5D-A9AC-4584-B42B-8400ECCE19CD}" destId="{B83D03B1-8426-4136-A941-854FA1F06CED}" srcOrd="0" destOrd="0" presId="urn:microsoft.com/office/officeart/2005/8/layout/hierarchy2"/>
    <dgm:cxn modelId="{055457C8-DFD7-434E-AD4A-E6D70B07A08B}" type="presParOf" srcId="{F3F11589-5F4C-4504-8C89-E2888E8857F8}" destId="{66757465-6167-4780-9C69-D6ACBF55E282}" srcOrd="3" destOrd="0" presId="urn:microsoft.com/office/officeart/2005/8/layout/hierarchy2"/>
    <dgm:cxn modelId="{674AD8B8-F7FD-4491-A225-0DE5C82AE49B}" type="presParOf" srcId="{66757465-6167-4780-9C69-D6ACBF55E282}" destId="{C9D4258C-3227-41FF-B824-69ECDEB1F5A7}" srcOrd="0" destOrd="0" presId="urn:microsoft.com/office/officeart/2005/8/layout/hierarchy2"/>
    <dgm:cxn modelId="{24F0F902-9659-47DE-B0FF-58B412127DBE}" type="presParOf" srcId="{66757465-6167-4780-9C69-D6ACBF55E282}" destId="{7747C09D-4B56-4D75-B44C-C42B4EA5A1AE}" srcOrd="1" destOrd="0" presId="urn:microsoft.com/office/officeart/2005/8/layout/hierarchy2"/>
    <dgm:cxn modelId="{447C38CB-BE3F-48AD-BA8F-AD61B5C26C4E}" type="presParOf" srcId="{7747C09D-4B56-4D75-B44C-C42B4EA5A1AE}" destId="{4CD7E1C3-BFE5-4CD0-9D5C-DE8965909A27}" srcOrd="0" destOrd="0" presId="urn:microsoft.com/office/officeart/2005/8/layout/hierarchy2"/>
    <dgm:cxn modelId="{C221D158-ADC6-4F28-8D64-89E04BF974FA}" type="presParOf" srcId="{4CD7E1C3-BFE5-4CD0-9D5C-DE8965909A27}" destId="{01725ADD-E7B9-46BC-9805-FBF89227F31A}" srcOrd="0" destOrd="0" presId="urn:microsoft.com/office/officeart/2005/8/layout/hierarchy2"/>
    <dgm:cxn modelId="{E1E5FB4F-B215-40D5-BA05-9AD95FD5E9A9}" type="presParOf" srcId="{7747C09D-4B56-4D75-B44C-C42B4EA5A1AE}" destId="{A568C520-B28F-4B52-8003-F3A1B909AC3D}" srcOrd="1" destOrd="0" presId="urn:microsoft.com/office/officeart/2005/8/layout/hierarchy2"/>
    <dgm:cxn modelId="{FC8FCEE6-1A48-4879-9A23-DB185D4F91EA}" type="presParOf" srcId="{A568C520-B28F-4B52-8003-F3A1B909AC3D}" destId="{786B0547-A26E-4B38-AFB4-18105CF97B79}" srcOrd="0" destOrd="0" presId="urn:microsoft.com/office/officeart/2005/8/layout/hierarchy2"/>
    <dgm:cxn modelId="{B0381D19-FDCD-4475-A35E-B13EE9D21545}" type="presParOf" srcId="{A568C520-B28F-4B52-8003-F3A1B909AC3D}" destId="{40912A63-9724-4039-A985-3AF4B6266B30}" srcOrd="1" destOrd="0" presId="urn:microsoft.com/office/officeart/2005/8/layout/hierarchy2"/>
    <dgm:cxn modelId="{C56E3F0D-D4C2-4E42-B597-73D35C77FB5A}" type="presParOf" srcId="{7747C09D-4B56-4D75-B44C-C42B4EA5A1AE}" destId="{41B53BFF-2DB8-4B7D-840A-2B25CA6DE1AB}" srcOrd="2" destOrd="0" presId="urn:microsoft.com/office/officeart/2005/8/layout/hierarchy2"/>
    <dgm:cxn modelId="{192052F4-C198-42A5-B0B7-4E6F6646A5F2}" type="presParOf" srcId="{41B53BFF-2DB8-4B7D-840A-2B25CA6DE1AB}" destId="{0F52A072-450D-40DD-8F36-F6D077BF3566}" srcOrd="0" destOrd="0" presId="urn:microsoft.com/office/officeart/2005/8/layout/hierarchy2"/>
    <dgm:cxn modelId="{4E27C92F-C710-4E5A-9730-3E4B9B943AE5}" type="presParOf" srcId="{7747C09D-4B56-4D75-B44C-C42B4EA5A1AE}" destId="{1D5EC8BF-1E3D-41FB-8607-62667C13C299}" srcOrd="3" destOrd="0" presId="urn:microsoft.com/office/officeart/2005/8/layout/hierarchy2"/>
    <dgm:cxn modelId="{F723201E-DB45-4E36-9618-FADEC040BC49}" type="presParOf" srcId="{1D5EC8BF-1E3D-41FB-8607-62667C13C299}" destId="{D14B7512-F72B-4B68-8DC0-4251E622E4C2}" srcOrd="0" destOrd="0" presId="urn:microsoft.com/office/officeart/2005/8/layout/hierarchy2"/>
    <dgm:cxn modelId="{A92A026E-A615-4C76-9A34-A82D4E98BF20}" type="presParOf" srcId="{1D5EC8BF-1E3D-41FB-8607-62667C13C299}" destId="{CCB2C8CE-C00C-47BB-9107-B7EEDDE6F689}" srcOrd="1" destOrd="0" presId="urn:microsoft.com/office/officeart/2005/8/layout/hierarchy2"/>
    <dgm:cxn modelId="{D787AFE0-4D04-4CF0-A44B-47038E4873C9}" type="presParOf" srcId="{7747C09D-4B56-4D75-B44C-C42B4EA5A1AE}" destId="{1935499F-94E8-48B1-896C-5CF7AAEB44E2}" srcOrd="4" destOrd="0" presId="urn:microsoft.com/office/officeart/2005/8/layout/hierarchy2"/>
    <dgm:cxn modelId="{72180D34-8EE0-4CFB-8131-C0E656CBCC34}" type="presParOf" srcId="{1935499F-94E8-48B1-896C-5CF7AAEB44E2}" destId="{D04209C4-2D9D-4682-9E80-259CF933DA1C}" srcOrd="0" destOrd="0" presId="urn:microsoft.com/office/officeart/2005/8/layout/hierarchy2"/>
    <dgm:cxn modelId="{C50A4D0A-6B81-434A-BF59-B147822F5D3C}" type="presParOf" srcId="{7747C09D-4B56-4D75-B44C-C42B4EA5A1AE}" destId="{39BC20C9-A0AB-4947-83D9-7ED67F2A106C}" srcOrd="5" destOrd="0" presId="urn:microsoft.com/office/officeart/2005/8/layout/hierarchy2"/>
    <dgm:cxn modelId="{4276472C-9D61-48E4-B9E8-F40D18C8E2B9}" type="presParOf" srcId="{39BC20C9-A0AB-4947-83D9-7ED67F2A106C}" destId="{F13B00F3-A656-41AD-A938-41A42E017B4C}" srcOrd="0" destOrd="0" presId="urn:microsoft.com/office/officeart/2005/8/layout/hierarchy2"/>
    <dgm:cxn modelId="{5569A423-2C03-4A3B-8937-FC20D3057057}" type="presParOf" srcId="{39BC20C9-A0AB-4947-83D9-7ED67F2A106C}" destId="{0A431362-0D68-42ED-B67F-276622BEBB84}" srcOrd="1" destOrd="0" presId="urn:microsoft.com/office/officeart/2005/8/layout/hierarchy2"/>
    <dgm:cxn modelId="{B5E5A7CE-A449-46E9-B9E3-ECF14977D58B}" type="presParOf" srcId="{7747C09D-4B56-4D75-B44C-C42B4EA5A1AE}" destId="{4BBC6A97-E8A7-4DC0-ABB3-99BF01442AAD}" srcOrd="6" destOrd="0" presId="urn:microsoft.com/office/officeart/2005/8/layout/hierarchy2"/>
    <dgm:cxn modelId="{128853F1-F125-44C1-8B73-04039CA4D68A}" type="presParOf" srcId="{4BBC6A97-E8A7-4DC0-ABB3-99BF01442AAD}" destId="{5B895431-43F3-4EB2-8493-541F9FA43286}" srcOrd="0" destOrd="0" presId="urn:microsoft.com/office/officeart/2005/8/layout/hierarchy2"/>
    <dgm:cxn modelId="{EA9BC9D1-EF96-46D8-B75E-65C8E614A4C1}" type="presParOf" srcId="{7747C09D-4B56-4D75-B44C-C42B4EA5A1AE}" destId="{928B6EEA-4B92-4407-A6EC-E1746433BA51}" srcOrd="7" destOrd="0" presId="urn:microsoft.com/office/officeart/2005/8/layout/hierarchy2"/>
    <dgm:cxn modelId="{031D4193-8D85-4111-8369-537E7AF03BD0}" type="presParOf" srcId="{928B6EEA-4B92-4407-A6EC-E1746433BA51}" destId="{81D695EA-F830-4C5F-893B-32E9EE7F9A46}" srcOrd="0" destOrd="0" presId="urn:microsoft.com/office/officeart/2005/8/layout/hierarchy2"/>
    <dgm:cxn modelId="{3840B320-C3C1-4856-9AAC-AAC38ACDF31C}" type="presParOf" srcId="{928B6EEA-4B92-4407-A6EC-E1746433BA51}" destId="{9C183C06-2FF8-4A59-BB81-12E462C9A9B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300351-36A4-4D3F-A2EC-FDCC32B64D1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988C6853-62D2-4434-9BC5-7E9ED8AACD4F}">
      <dgm:prSet phldrT="[Text]"/>
      <dgm:spPr/>
      <dgm:t>
        <a:bodyPr/>
        <a:lstStyle/>
        <a:p>
          <a:r>
            <a:rPr lang="cs-CZ" dirty="0" smtClean="0"/>
            <a:t>Majetek /pasiva/</a:t>
          </a:r>
          <a:endParaRPr lang="cs-CZ" dirty="0"/>
        </a:p>
      </dgm:t>
    </dgm:pt>
    <dgm:pt modelId="{3B25B204-FD8E-4EFE-B42D-9D9B74D1A905}" type="parTrans" cxnId="{653E859E-C12A-4774-B7FB-27D364506A23}">
      <dgm:prSet/>
      <dgm:spPr/>
      <dgm:t>
        <a:bodyPr/>
        <a:lstStyle/>
        <a:p>
          <a:endParaRPr lang="cs-CZ"/>
        </a:p>
      </dgm:t>
    </dgm:pt>
    <dgm:pt modelId="{FA920117-70C4-4B8B-A67D-8C3547E6A74C}" type="sibTrans" cxnId="{653E859E-C12A-4774-B7FB-27D364506A23}">
      <dgm:prSet/>
      <dgm:spPr/>
      <dgm:t>
        <a:bodyPr/>
        <a:lstStyle/>
        <a:p>
          <a:endParaRPr lang="cs-CZ"/>
        </a:p>
      </dgm:t>
    </dgm:pt>
    <dgm:pt modelId="{20FDC174-C991-4E14-93E6-1F5042EACECA}">
      <dgm:prSet phldrT="[Text]"/>
      <dgm:spPr/>
      <dgm:t>
        <a:bodyPr/>
        <a:lstStyle/>
        <a:p>
          <a:r>
            <a:rPr lang="cs-CZ" dirty="0" smtClean="0"/>
            <a:t>z vlastních zdrojů</a:t>
          </a:r>
          <a:endParaRPr lang="cs-CZ" dirty="0"/>
        </a:p>
      </dgm:t>
    </dgm:pt>
    <dgm:pt modelId="{67FAA3D6-150D-4C67-95F6-381FCF9C8792}" type="parTrans" cxnId="{F467CDE7-E7EB-45CF-8304-3C463304B4E6}">
      <dgm:prSet/>
      <dgm:spPr/>
      <dgm:t>
        <a:bodyPr/>
        <a:lstStyle/>
        <a:p>
          <a:endParaRPr lang="cs-CZ"/>
        </a:p>
      </dgm:t>
    </dgm:pt>
    <dgm:pt modelId="{3B0FA17C-2970-4551-BE2D-9EAC1F3104BC}" type="sibTrans" cxnId="{F467CDE7-E7EB-45CF-8304-3C463304B4E6}">
      <dgm:prSet/>
      <dgm:spPr/>
      <dgm:t>
        <a:bodyPr/>
        <a:lstStyle/>
        <a:p>
          <a:endParaRPr lang="cs-CZ"/>
        </a:p>
      </dgm:t>
    </dgm:pt>
    <dgm:pt modelId="{D59A1B08-F4EF-4A81-92E5-7C47CD93CC9B}">
      <dgm:prSet phldrT="[Text]"/>
      <dgm:spPr/>
      <dgm:t>
        <a:bodyPr/>
        <a:lstStyle/>
        <a:p>
          <a:r>
            <a:rPr lang="cs-CZ" dirty="0" smtClean="0"/>
            <a:t>základní kapitál</a:t>
          </a:r>
          <a:endParaRPr lang="cs-CZ" dirty="0"/>
        </a:p>
      </dgm:t>
    </dgm:pt>
    <dgm:pt modelId="{A1855C5A-1023-42EC-B7E6-9440D36C6CCB}" type="parTrans" cxnId="{21061DC1-4AEA-4477-A0E0-52AA2FCF7027}">
      <dgm:prSet/>
      <dgm:spPr/>
      <dgm:t>
        <a:bodyPr/>
        <a:lstStyle/>
        <a:p>
          <a:endParaRPr lang="cs-CZ"/>
        </a:p>
      </dgm:t>
    </dgm:pt>
    <dgm:pt modelId="{5F4D98F7-A4F1-4FB4-B92B-96C576C9BA82}" type="sibTrans" cxnId="{21061DC1-4AEA-4477-A0E0-52AA2FCF7027}">
      <dgm:prSet/>
      <dgm:spPr/>
      <dgm:t>
        <a:bodyPr/>
        <a:lstStyle/>
        <a:p>
          <a:endParaRPr lang="cs-CZ"/>
        </a:p>
      </dgm:t>
    </dgm:pt>
    <dgm:pt modelId="{A3036B48-FFDD-4B9B-91E5-27A67C0052EF}">
      <dgm:prSet phldrT="[Text]"/>
      <dgm:spPr/>
      <dgm:t>
        <a:bodyPr/>
        <a:lstStyle/>
        <a:p>
          <a:r>
            <a:rPr lang="cs-CZ" dirty="0" smtClean="0"/>
            <a:t>emisní ážio</a:t>
          </a:r>
          <a:endParaRPr lang="cs-CZ" dirty="0"/>
        </a:p>
      </dgm:t>
    </dgm:pt>
    <dgm:pt modelId="{E34962B1-9C20-4F34-A919-73FD6B9C78EF}" type="parTrans" cxnId="{42DED69F-3C54-4CE8-8AFB-E8D026D35CDD}">
      <dgm:prSet/>
      <dgm:spPr/>
      <dgm:t>
        <a:bodyPr/>
        <a:lstStyle/>
        <a:p>
          <a:endParaRPr lang="cs-CZ"/>
        </a:p>
      </dgm:t>
    </dgm:pt>
    <dgm:pt modelId="{F8793F11-0582-4051-A9EB-98F9BA2A3F16}" type="sibTrans" cxnId="{42DED69F-3C54-4CE8-8AFB-E8D026D35CDD}">
      <dgm:prSet/>
      <dgm:spPr/>
      <dgm:t>
        <a:bodyPr/>
        <a:lstStyle/>
        <a:p>
          <a:endParaRPr lang="cs-CZ"/>
        </a:p>
      </dgm:t>
    </dgm:pt>
    <dgm:pt modelId="{3958F204-641A-4F46-AD75-D1AB24C76414}">
      <dgm:prSet phldrT="[Text]"/>
      <dgm:spPr/>
      <dgm:t>
        <a:bodyPr/>
        <a:lstStyle/>
        <a:p>
          <a:r>
            <a:rPr lang="cs-CZ" dirty="0" smtClean="0"/>
            <a:t>z cizích zdrojů</a:t>
          </a:r>
          <a:endParaRPr lang="cs-CZ" dirty="0"/>
        </a:p>
      </dgm:t>
    </dgm:pt>
    <dgm:pt modelId="{B1F2E07A-2710-4754-9EC8-449E40E71B37}" type="parTrans" cxnId="{90B08428-533C-4D98-9B1C-B540BE6716C8}">
      <dgm:prSet/>
      <dgm:spPr/>
      <dgm:t>
        <a:bodyPr/>
        <a:lstStyle/>
        <a:p>
          <a:endParaRPr lang="cs-CZ"/>
        </a:p>
      </dgm:t>
    </dgm:pt>
    <dgm:pt modelId="{1D43B7D1-7A64-4BA5-BF32-AFD943FC8F6D}" type="sibTrans" cxnId="{90B08428-533C-4D98-9B1C-B540BE6716C8}">
      <dgm:prSet/>
      <dgm:spPr/>
      <dgm:t>
        <a:bodyPr/>
        <a:lstStyle/>
        <a:p>
          <a:endParaRPr lang="cs-CZ"/>
        </a:p>
      </dgm:t>
    </dgm:pt>
    <dgm:pt modelId="{4F20FE9F-8319-439B-9719-824AE9721272}">
      <dgm:prSet phldrT="[Text]"/>
      <dgm:spPr/>
      <dgm:t>
        <a:bodyPr/>
        <a:lstStyle/>
        <a:p>
          <a:r>
            <a:rPr lang="cs-CZ" dirty="0" smtClean="0"/>
            <a:t>bankovní úvěry</a:t>
          </a:r>
          <a:endParaRPr lang="cs-CZ" dirty="0"/>
        </a:p>
      </dgm:t>
    </dgm:pt>
    <dgm:pt modelId="{0885C886-7314-4C92-9FDA-43856552263D}" type="parTrans" cxnId="{9932C72D-1D9B-48EC-AB13-438FD5E63DE5}">
      <dgm:prSet/>
      <dgm:spPr/>
      <dgm:t>
        <a:bodyPr/>
        <a:lstStyle/>
        <a:p>
          <a:endParaRPr lang="cs-CZ"/>
        </a:p>
      </dgm:t>
    </dgm:pt>
    <dgm:pt modelId="{A06A96AE-4040-4442-A7FF-5833C187F033}" type="sibTrans" cxnId="{9932C72D-1D9B-48EC-AB13-438FD5E63DE5}">
      <dgm:prSet/>
      <dgm:spPr/>
      <dgm:t>
        <a:bodyPr/>
        <a:lstStyle/>
        <a:p>
          <a:endParaRPr lang="cs-CZ"/>
        </a:p>
      </dgm:t>
    </dgm:pt>
    <dgm:pt modelId="{4840CD92-1B2C-4B42-9157-9CA1138764A9}">
      <dgm:prSet phldrT="[Text]"/>
      <dgm:spPr/>
      <dgm:t>
        <a:bodyPr/>
        <a:lstStyle/>
        <a:p>
          <a:r>
            <a:rPr lang="cs-CZ" dirty="0" smtClean="0"/>
            <a:t>vklady tichého společníka</a:t>
          </a:r>
          <a:endParaRPr lang="cs-CZ" dirty="0"/>
        </a:p>
      </dgm:t>
    </dgm:pt>
    <dgm:pt modelId="{4010B7B5-8637-4D02-AF1B-AD9C0C272F84}" type="parTrans" cxnId="{D1D47631-433D-4C42-999E-084F4C6EF7E9}">
      <dgm:prSet/>
      <dgm:spPr/>
      <dgm:t>
        <a:bodyPr/>
        <a:lstStyle/>
        <a:p>
          <a:endParaRPr lang="cs-CZ"/>
        </a:p>
      </dgm:t>
    </dgm:pt>
    <dgm:pt modelId="{9317F2AE-457E-4CAB-9D40-0FCCEC0E4BFD}" type="sibTrans" cxnId="{D1D47631-433D-4C42-999E-084F4C6EF7E9}">
      <dgm:prSet/>
      <dgm:spPr/>
      <dgm:t>
        <a:bodyPr/>
        <a:lstStyle/>
        <a:p>
          <a:endParaRPr lang="cs-CZ"/>
        </a:p>
      </dgm:t>
    </dgm:pt>
    <dgm:pt modelId="{B0AC0978-C805-4071-9366-A2D3BD16D98F}">
      <dgm:prSet phldrT="[Text]"/>
      <dgm:spPr/>
      <dgm:t>
        <a:bodyPr/>
        <a:lstStyle/>
        <a:p>
          <a:r>
            <a:rPr lang="cs-CZ" dirty="0" smtClean="0"/>
            <a:t>zisk</a:t>
          </a:r>
          <a:endParaRPr lang="cs-CZ" dirty="0"/>
        </a:p>
      </dgm:t>
    </dgm:pt>
    <dgm:pt modelId="{11F28426-46DB-433F-9BF0-9B65B9EB544B}" type="parTrans" cxnId="{FB99FB1D-E27B-4B83-98B5-950E7A9C39A0}">
      <dgm:prSet/>
      <dgm:spPr/>
      <dgm:t>
        <a:bodyPr/>
        <a:lstStyle/>
        <a:p>
          <a:endParaRPr lang="cs-CZ"/>
        </a:p>
      </dgm:t>
    </dgm:pt>
    <dgm:pt modelId="{A2D16080-794F-426C-8DE8-D249CD4F18ED}" type="sibTrans" cxnId="{FB99FB1D-E27B-4B83-98B5-950E7A9C39A0}">
      <dgm:prSet/>
      <dgm:spPr/>
      <dgm:t>
        <a:bodyPr/>
        <a:lstStyle/>
        <a:p>
          <a:endParaRPr lang="cs-CZ"/>
        </a:p>
      </dgm:t>
    </dgm:pt>
    <dgm:pt modelId="{D58359C0-8C53-4C05-B665-9CACC8E8E1E8}">
      <dgm:prSet phldrT="[Text]"/>
      <dgm:spPr/>
      <dgm:t>
        <a:bodyPr/>
        <a:lstStyle/>
        <a:p>
          <a:r>
            <a:rPr lang="cs-CZ" dirty="0" smtClean="0"/>
            <a:t>dodavatelské úvěry</a:t>
          </a:r>
          <a:endParaRPr lang="cs-CZ" dirty="0"/>
        </a:p>
      </dgm:t>
    </dgm:pt>
    <dgm:pt modelId="{D82419F5-53F2-4254-A7DF-76F960F5DEC3}" type="parTrans" cxnId="{0307A586-1CB8-4ADA-AA49-8FFACC92C97A}">
      <dgm:prSet/>
      <dgm:spPr/>
      <dgm:t>
        <a:bodyPr/>
        <a:lstStyle/>
        <a:p>
          <a:endParaRPr lang="cs-CZ"/>
        </a:p>
      </dgm:t>
    </dgm:pt>
    <dgm:pt modelId="{4E78418D-CF72-44E5-A5AB-E802CCD542DA}" type="sibTrans" cxnId="{0307A586-1CB8-4ADA-AA49-8FFACC92C97A}">
      <dgm:prSet/>
      <dgm:spPr/>
      <dgm:t>
        <a:bodyPr/>
        <a:lstStyle/>
        <a:p>
          <a:endParaRPr lang="cs-CZ"/>
        </a:p>
      </dgm:t>
    </dgm:pt>
    <dgm:pt modelId="{56020977-5C18-477A-9827-94AC6435D3C4}">
      <dgm:prSet phldrT="[Text]"/>
      <dgm:spPr/>
      <dgm:t>
        <a:bodyPr/>
        <a:lstStyle/>
        <a:p>
          <a:r>
            <a:rPr lang="cs-CZ" dirty="0" smtClean="0"/>
            <a:t>emise obligací</a:t>
          </a:r>
          <a:endParaRPr lang="cs-CZ" dirty="0"/>
        </a:p>
      </dgm:t>
    </dgm:pt>
    <dgm:pt modelId="{1DEADD14-70F3-42D4-A713-253FFE277369}" type="parTrans" cxnId="{DB8882DD-6E2A-4EDC-AA97-6CF250754E64}">
      <dgm:prSet/>
      <dgm:spPr/>
      <dgm:t>
        <a:bodyPr/>
        <a:lstStyle/>
        <a:p>
          <a:endParaRPr lang="cs-CZ"/>
        </a:p>
      </dgm:t>
    </dgm:pt>
    <dgm:pt modelId="{7115F015-A6C9-4A03-B4A6-6E563ED72ECB}" type="sibTrans" cxnId="{DB8882DD-6E2A-4EDC-AA97-6CF250754E64}">
      <dgm:prSet/>
      <dgm:spPr/>
      <dgm:t>
        <a:bodyPr/>
        <a:lstStyle/>
        <a:p>
          <a:endParaRPr lang="cs-CZ"/>
        </a:p>
      </dgm:t>
    </dgm:pt>
    <dgm:pt modelId="{606BB820-D427-4BA3-8CFA-73040AB48463}">
      <dgm:prSet phldrT="[Text]"/>
      <dgm:spPr/>
      <dgm:t>
        <a:bodyPr/>
        <a:lstStyle/>
        <a:p>
          <a:r>
            <a:rPr lang="cs-CZ" dirty="0" smtClean="0"/>
            <a:t>přijaté zálohy</a:t>
          </a:r>
          <a:endParaRPr lang="cs-CZ" dirty="0"/>
        </a:p>
      </dgm:t>
    </dgm:pt>
    <dgm:pt modelId="{605D3381-87E6-4839-B594-E26708CAC599}" type="parTrans" cxnId="{FA3121C4-7DD9-42BC-9308-07341B232653}">
      <dgm:prSet/>
      <dgm:spPr/>
      <dgm:t>
        <a:bodyPr/>
        <a:lstStyle/>
        <a:p>
          <a:endParaRPr lang="cs-CZ"/>
        </a:p>
      </dgm:t>
    </dgm:pt>
    <dgm:pt modelId="{4C1ED711-876C-4640-BA19-E668A90D097D}" type="sibTrans" cxnId="{FA3121C4-7DD9-42BC-9308-07341B232653}">
      <dgm:prSet/>
      <dgm:spPr/>
      <dgm:t>
        <a:bodyPr/>
        <a:lstStyle/>
        <a:p>
          <a:endParaRPr lang="cs-CZ"/>
        </a:p>
      </dgm:t>
    </dgm:pt>
    <dgm:pt modelId="{39F9491E-9C35-4D02-AC1D-6A3A100769F3}" type="pres">
      <dgm:prSet presAssocID="{35300351-36A4-4D3F-A2EC-FDCC32B64D1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FDCE967-89EA-4DF1-8742-D8B5A15EADBF}" type="pres">
      <dgm:prSet presAssocID="{988C6853-62D2-4434-9BC5-7E9ED8AACD4F}" presName="root1" presStyleCnt="0"/>
      <dgm:spPr/>
    </dgm:pt>
    <dgm:pt modelId="{FB36E932-5F09-4208-8EFA-D4EEAB560A4E}" type="pres">
      <dgm:prSet presAssocID="{988C6853-62D2-4434-9BC5-7E9ED8AACD4F}" presName="LevelOneTextNode" presStyleLbl="node0" presStyleIdx="0" presStyleCnt="1" custLinFactX="-4367" custLinFactNeighborX="-100000" custLinFactNeighborY="226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A4EAD95-4FAC-4E01-8D77-39FB525DA2DA}" type="pres">
      <dgm:prSet presAssocID="{988C6853-62D2-4434-9BC5-7E9ED8AACD4F}" presName="level2hierChild" presStyleCnt="0"/>
      <dgm:spPr/>
    </dgm:pt>
    <dgm:pt modelId="{1E6AA4F5-5A49-400B-A791-82F5120A493D}" type="pres">
      <dgm:prSet presAssocID="{67FAA3D6-150D-4C67-95F6-381FCF9C8792}" presName="conn2-1" presStyleLbl="parChTrans1D2" presStyleIdx="0" presStyleCnt="2"/>
      <dgm:spPr/>
      <dgm:t>
        <a:bodyPr/>
        <a:lstStyle/>
        <a:p>
          <a:endParaRPr lang="cs-CZ"/>
        </a:p>
      </dgm:t>
    </dgm:pt>
    <dgm:pt modelId="{3E089C17-E688-4024-9E24-290C7BCA791E}" type="pres">
      <dgm:prSet presAssocID="{67FAA3D6-150D-4C67-95F6-381FCF9C8792}" presName="connTx" presStyleLbl="parChTrans1D2" presStyleIdx="0" presStyleCnt="2"/>
      <dgm:spPr/>
      <dgm:t>
        <a:bodyPr/>
        <a:lstStyle/>
        <a:p>
          <a:endParaRPr lang="cs-CZ"/>
        </a:p>
      </dgm:t>
    </dgm:pt>
    <dgm:pt modelId="{10E6FFA3-C54E-489B-A2CF-77B63709A38A}" type="pres">
      <dgm:prSet presAssocID="{20FDC174-C991-4E14-93E6-1F5042EACECA}" presName="root2" presStyleCnt="0"/>
      <dgm:spPr/>
    </dgm:pt>
    <dgm:pt modelId="{D1D7F009-6831-4D8C-8B29-595F74DCBFB2}" type="pres">
      <dgm:prSet presAssocID="{20FDC174-C991-4E14-93E6-1F5042EACECA}" presName="LevelTwoTextNode" presStyleLbl="node2" presStyleIdx="0" presStyleCnt="2" custLinFactNeighborX="-61382" custLinFactNeighborY="-641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07F6D44-23B2-42DC-B0FF-50704D04B024}" type="pres">
      <dgm:prSet presAssocID="{20FDC174-C991-4E14-93E6-1F5042EACECA}" presName="level3hierChild" presStyleCnt="0"/>
      <dgm:spPr/>
    </dgm:pt>
    <dgm:pt modelId="{32BE16CB-BF33-4F28-89B8-748E85E150EA}" type="pres">
      <dgm:prSet presAssocID="{A1855C5A-1023-42EC-B7E6-9440D36C6CCB}" presName="conn2-1" presStyleLbl="parChTrans1D3" presStyleIdx="0" presStyleCnt="8"/>
      <dgm:spPr/>
      <dgm:t>
        <a:bodyPr/>
        <a:lstStyle/>
        <a:p>
          <a:endParaRPr lang="cs-CZ"/>
        </a:p>
      </dgm:t>
    </dgm:pt>
    <dgm:pt modelId="{1EFB72EF-B3D1-47D1-AFC7-569CDAB8D3DC}" type="pres">
      <dgm:prSet presAssocID="{A1855C5A-1023-42EC-B7E6-9440D36C6CCB}" presName="connTx" presStyleLbl="parChTrans1D3" presStyleIdx="0" presStyleCnt="8"/>
      <dgm:spPr/>
      <dgm:t>
        <a:bodyPr/>
        <a:lstStyle/>
        <a:p>
          <a:endParaRPr lang="cs-CZ"/>
        </a:p>
      </dgm:t>
    </dgm:pt>
    <dgm:pt modelId="{CD88E0D3-BBE0-4790-93C1-6BED2FE2A23D}" type="pres">
      <dgm:prSet presAssocID="{D59A1B08-F4EF-4A81-92E5-7C47CD93CC9B}" presName="root2" presStyleCnt="0"/>
      <dgm:spPr/>
    </dgm:pt>
    <dgm:pt modelId="{4A330B2F-8736-441F-AA9D-F705ACB5529C}" type="pres">
      <dgm:prSet presAssocID="{D59A1B08-F4EF-4A81-92E5-7C47CD93CC9B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B0C93A7-3F8B-4E7B-BEBB-D361C6658679}" type="pres">
      <dgm:prSet presAssocID="{D59A1B08-F4EF-4A81-92E5-7C47CD93CC9B}" presName="level3hierChild" presStyleCnt="0"/>
      <dgm:spPr/>
    </dgm:pt>
    <dgm:pt modelId="{012CA728-E7C0-4B62-BA74-55341DEB2AF6}" type="pres">
      <dgm:prSet presAssocID="{E34962B1-9C20-4F34-A919-73FD6B9C78EF}" presName="conn2-1" presStyleLbl="parChTrans1D3" presStyleIdx="1" presStyleCnt="8"/>
      <dgm:spPr/>
      <dgm:t>
        <a:bodyPr/>
        <a:lstStyle/>
        <a:p>
          <a:endParaRPr lang="cs-CZ"/>
        </a:p>
      </dgm:t>
    </dgm:pt>
    <dgm:pt modelId="{DE9D9CB1-0791-4113-88FB-42FBF4B15508}" type="pres">
      <dgm:prSet presAssocID="{E34962B1-9C20-4F34-A919-73FD6B9C78EF}" presName="connTx" presStyleLbl="parChTrans1D3" presStyleIdx="1" presStyleCnt="8"/>
      <dgm:spPr/>
      <dgm:t>
        <a:bodyPr/>
        <a:lstStyle/>
        <a:p>
          <a:endParaRPr lang="cs-CZ"/>
        </a:p>
      </dgm:t>
    </dgm:pt>
    <dgm:pt modelId="{971CEC05-41A4-4E9D-B1B6-FDBB5CB4271F}" type="pres">
      <dgm:prSet presAssocID="{A3036B48-FFDD-4B9B-91E5-27A67C0052EF}" presName="root2" presStyleCnt="0"/>
      <dgm:spPr/>
    </dgm:pt>
    <dgm:pt modelId="{CEAF9B85-2CE5-4ADE-A54A-8364BF9DAA0F}" type="pres">
      <dgm:prSet presAssocID="{A3036B48-FFDD-4B9B-91E5-27A67C0052EF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3ADA764-695E-43C4-A632-343277167EB8}" type="pres">
      <dgm:prSet presAssocID="{A3036B48-FFDD-4B9B-91E5-27A67C0052EF}" presName="level3hierChild" presStyleCnt="0"/>
      <dgm:spPr/>
    </dgm:pt>
    <dgm:pt modelId="{A97860AD-DF49-46BD-BDCA-B8B0A65DCA59}" type="pres">
      <dgm:prSet presAssocID="{4010B7B5-8637-4D02-AF1B-AD9C0C272F84}" presName="conn2-1" presStyleLbl="parChTrans1D3" presStyleIdx="2" presStyleCnt="8"/>
      <dgm:spPr/>
      <dgm:t>
        <a:bodyPr/>
        <a:lstStyle/>
        <a:p>
          <a:endParaRPr lang="cs-CZ"/>
        </a:p>
      </dgm:t>
    </dgm:pt>
    <dgm:pt modelId="{8A4823E7-6B09-4C65-BF06-48AB1649C881}" type="pres">
      <dgm:prSet presAssocID="{4010B7B5-8637-4D02-AF1B-AD9C0C272F84}" presName="connTx" presStyleLbl="parChTrans1D3" presStyleIdx="2" presStyleCnt="8"/>
      <dgm:spPr/>
      <dgm:t>
        <a:bodyPr/>
        <a:lstStyle/>
        <a:p>
          <a:endParaRPr lang="cs-CZ"/>
        </a:p>
      </dgm:t>
    </dgm:pt>
    <dgm:pt modelId="{B69380C7-831B-44B2-9F39-74F70EDE7E97}" type="pres">
      <dgm:prSet presAssocID="{4840CD92-1B2C-4B42-9157-9CA1138764A9}" presName="root2" presStyleCnt="0"/>
      <dgm:spPr/>
    </dgm:pt>
    <dgm:pt modelId="{E26AB046-64B3-409A-BE1E-9E14500FFDD9}" type="pres">
      <dgm:prSet presAssocID="{4840CD92-1B2C-4B42-9157-9CA1138764A9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0169604-99EF-4764-8D3F-D6620A909F52}" type="pres">
      <dgm:prSet presAssocID="{4840CD92-1B2C-4B42-9157-9CA1138764A9}" presName="level3hierChild" presStyleCnt="0"/>
      <dgm:spPr/>
    </dgm:pt>
    <dgm:pt modelId="{C2CF3139-7477-4266-8A8F-B25A4D39402B}" type="pres">
      <dgm:prSet presAssocID="{11F28426-46DB-433F-9BF0-9B65B9EB544B}" presName="conn2-1" presStyleLbl="parChTrans1D3" presStyleIdx="3" presStyleCnt="8"/>
      <dgm:spPr/>
      <dgm:t>
        <a:bodyPr/>
        <a:lstStyle/>
        <a:p>
          <a:endParaRPr lang="cs-CZ"/>
        </a:p>
      </dgm:t>
    </dgm:pt>
    <dgm:pt modelId="{7521A4D1-63E4-4EED-A0C4-10EDA4096A0D}" type="pres">
      <dgm:prSet presAssocID="{11F28426-46DB-433F-9BF0-9B65B9EB544B}" presName="connTx" presStyleLbl="parChTrans1D3" presStyleIdx="3" presStyleCnt="8"/>
      <dgm:spPr/>
      <dgm:t>
        <a:bodyPr/>
        <a:lstStyle/>
        <a:p>
          <a:endParaRPr lang="cs-CZ"/>
        </a:p>
      </dgm:t>
    </dgm:pt>
    <dgm:pt modelId="{24D3D65F-E913-44F7-9CB2-4EADF4ABF152}" type="pres">
      <dgm:prSet presAssocID="{B0AC0978-C805-4071-9366-A2D3BD16D98F}" presName="root2" presStyleCnt="0"/>
      <dgm:spPr/>
    </dgm:pt>
    <dgm:pt modelId="{7D609A51-778B-476E-9924-BD75C88039C7}" type="pres">
      <dgm:prSet presAssocID="{B0AC0978-C805-4071-9366-A2D3BD16D98F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726A629-62B1-4627-B66E-5BB4FD92B6B7}" type="pres">
      <dgm:prSet presAssocID="{B0AC0978-C805-4071-9366-A2D3BD16D98F}" presName="level3hierChild" presStyleCnt="0"/>
      <dgm:spPr/>
    </dgm:pt>
    <dgm:pt modelId="{6DA5B854-A773-4C90-B484-FC8CA810113D}" type="pres">
      <dgm:prSet presAssocID="{B1F2E07A-2710-4754-9EC8-449E40E71B37}" presName="conn2-1" presStyleLbl="parChTrans1D2" presStyleIdx="1" presStyleCnt="2"/>
      <dgm:spPr/>
      <dgm:t>
        <a:bodyPr/>
        <a:lstStyle/>
        <a:p>
          <a:endParaRPr lang="cs-CZ"/>
        </a:p>
      </dgm:t>
    </dgm:pt>
    <dgm:pt modelId="{4D1A79CC-E43B-447E-ABB9-0063BDDEBEAD}" type="pres">
      <dgm:prSet presAssocID="{B1F2E07A-2710-4754-9EC8-449E40E71B37}" presName="connTx" presStyleLbl="parChTrans1D2" presStyleIdx="1" presStyleCnt="2"/>
      <dgm:spPr/>
      <dgm:t>
        <a:bodyPr/>
        <a:lstStyle/>
        <a:p>
          <a:endParaRPr lang="cs-CZ"/>
        </a:p>
      </dgm:t>
    </dgm:pt>
    <dgm:pt modelId="{6B1B1152-2679-4E97-9077-29541399091C}" type="pres">
      <dgm:prSet presAssocID="{3958F204-641A-4F46-AD75-D1AB24C76414}" presName="root2" presStyleCnt="0"/>
      <dgm:spPr/>
    </dgm:pt>
    <dgm:pt modelId="{2A659ADD-4425-434F-9BED-351CA21D595D}" type="pres">
      <dgm:prSet presAssocID="{3958F204-641A-4F46-AD75-D1AB24C76414}" presName="LevelTwoTextNode" presStyleLbl="node2" presStyleIdx="1" presStyleCnt="2" custLinFactNeighborX="-53426" custLinFactNeighborY="-497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8DED3B9-7546-4C66-9BFE-35E37621B569}" type="pres">
      <dgm:prSet presAssocID="{3958F204-641A-4F46-AD75-D1AB24C76414}" presName="level3hierChild" presStyleCnt="0"/>
      <dgm:spPr/>
    </dgm:pt>
    <dgm:pt modelId="{1F96B37F-1819-4B6E-963C-A54FC7CB61B1}" type="pres">
      <dgm:prSet presAssocID="{0885C886-7314-4C92-9FDA-43856552263D}" presName="conn2-1" presStyleLbl="parChTrans1D3" presStyleIdx="4" presStyleCnt="8"/>
      <dgm:spPr/>
      <dgm:t>
        <a:bodyPr/>
        <a:lstStyle/>
        <a:p>
          <a:endParaRPr lang="cs-CZ"/>
        </a:p>
      </dgm:t>
    </dgm:pt>
    <dgm:pt modelId="{C1568BBB-9920-4C70-BE96-EEA49178EF1B}" type="pres">
      <dgm:prSet presAssocID="{0885C886-7314-4C92-9FDA-43856552263D}" presName="connTx" presStyleLbl="parChTrans1D3" presStyleIdx="4" presStyleCnt="8"/>
      <dgm:spPr/>
      <dgm:t>
        <a:bodyPr/>
        <a:lstStyle/>
        <a:p>
          <a:endParaRPr lang="cs-CZ"/>
        </a:p>
      </dgm:t>
    </dgm:pt>
    <dgm:pt modelId="{8392C82A-ECC6-490A-811B-F3D57D26516E}" type="pres">
      <dgm:prSet presAssocID="{4F20FE9F-8319-439B-9719-824AE9721272}" presName="root2" presStyleCnt="0"/>
      <dgm:spPr/>
    </dgm:pt>
    <dgm:pt modelId="{00F089C9-0B45-4504-8299-585F24BC72D4}" type="pres">
      <dgm:prSet presAssocID="{4F20FE9F-8319-439B-9719-824AE9721272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FD2F1C0-7BD5-4FE5-B869-9C564210C027}" type="pres">
      <dgm:prSet presAssocID="{4F20FE9F-8319-439B-9719-824AE9721272}" presName="level3hierChild" presStyleCnt="0"/>
      <dgm:spPr/>
    </dgm:pt>
    <dgm:pt modelId="{2504354B-919B-4C7D-BD06-07275EBA71D4}" type="pres">
      <dgm:prSet presAssocID="{D82419F5-53F2-4254-A7DF-76F960F5DEC3}" presName="conn2-1" presStyleLbl="parChTrans1D3" presStyleIdx="5" presStyleCnt="8"/>
      <dgm:spPr/>
      <dgm:t>
        <a:bodyPr/>
        <a:lstStyle/>
        <a:p>
          <a:endParaRPr lang="cs-CZ"/>
        </a:p>
      </dgm:t>
    </dgm:pt>
    <dgm:pt modelId="{EC9E5C23-DDEC-45D1-AE75-5AC80A393119}" type="pres">
      <dgm:prSet presAssocID="{D82419F5-53F2-4254-A7DF-76F960F5DEC3}" presName="connTx" presStyleLbl="parChTrans1D3" presStyleIdx="5" presStyleCnt="8"/>
      <dgm:spPr/>
      <dgm:t>
        <a:bodyPr/>
        <a:lstStyle/>
        <a:p>
          <a:endParaRPr lang="cs-CZ"/>
        </a:p>
      </dgm:t>
    </dgm:pt>
    <dgm:pt modelId="{9AC194C3-5909-4EAB-BD27-FE603B7FB672}" type="pres">
      <dgm:prSet presAssocID="{D58359C0-8C53-4C05-B665-9CACC8E8E1E8}" presName="root2" presStyleCnt="0"/>
      <dgm:spPr/>
    </dgm:pt>
    <dgm:pt modelId="{C2B94216-4C6F-4AAB-87E9-68400AB81863}" type="pres">
      <dgm:prSet presAssocID="{D58359C0-8C53-4C05-B665-9CACC8E8E1E8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C8EC20C6-0F79-49D4-8C81-88AB3BB60909}" type="pres">
      <dgm:prSet presAssocID="{D58359C0-8C53-4C05-B665-9CACC8E8E1E8}" presName="level3hierChild" presStyleCnt="0"/>
      <dgm:spPr/>
    </dgm:pt>
    <dgm:pt modelId="{56376292-7F60-4994-BAF9-2DA6DCE1D561}" type="pres">
      <dgm:prSet presAssocID="{1DEADD14-70F3-42D4-A713-253FFE277369}" presName="conn2-1" presStyleLbl="parChTrans1D3" presStyleIdx="6" presStyleCnt="8"/>
      <dgm:spPr/>
      <dgm:t>
        <a:bodyPr/>
        <a:lstStyle/>
        <a:p>
          <a:endParaRPr lang="cs-CZ"/>
        </a:p>
      </dgm:t>
    </dgm:pt>
    <dgm:pt modelId="{15C32434-5B31-4643-A50E-3823354A1BC4}" type="pres">
      <dgm:prSet presAssocID="{1DEADD14-70F3-42D4-A713-253FFE277369}" presName="connTx" presStyleLbl="parChTrans1D3" presStyleIdx="6" presStyleCnt="8"/>
      <dgm:spPr/>
      <dgm:t>
        <a:bodyPr/>
        <a:lstStyle/>
        <a:p>
          <a:endParaRPr lang="cs-CZ"/>
        </a:p>
      </dgm:t>
    </dgm:pt>
    <dgm:pt modelId="{9B3A62F0-EA90-48A5-9721-80F2979E11F8}" type="pres">
      <dgm:prSet presAssocID="{56020977-5C18-477A-9827-94AC6435D3C4}" presName="root2" presStyleCnt="0"/>
      <dgm:spPr/>
    </dgm:pt>
    <dgm:pt modelId="{1D0B5D0E-8851-4CBF-A96F-4C93D5BC1E4C}" type="pres">
      <dgm:prSet presAssocID="{56020977-5C18-477A-9827-94AC6435D3C4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809DA7BD-BC29-4699-A834-16414B956CDD}" type="pres">
      <dgm:prSet presAssocID="{56020977-5C18-477A-9827-94AC6435D3C4}" presName="level3hierChild" presStyleCnt="0"/>
      <dgm:spPr/>
    </dgm:pt>
    <dgm:pt modelId="{06BA946D-19A0-47AE-88C4-FB4A51F9D430}" type="pres">
      <dgm:prSet presAssocID="{605D3381-87E6-4839-B594-E26708CAC599}" presName="conn2-1" presStyleLbl="parChTrans1D3" presStyleIdx="7" presStyleCnt="8"/>
      <dgm:spPr/>
      <dgm:t>
        <a:bodyPr/>
        <a:lstStyle/>
        <a:p>
          <a:endParaRPr lang="cs-CZ"/>
        </a:p>
      </dgm:t>
    </dgm:pt>
    <dgm:pt modelId="{115114C3-33A0-482A-9AB6-80C0A342343C}" type="pres">
      <dgm:prSet presAssocID="{605D3381-87E6-4839-B594-E26708CAC599}" presName="connTx" presStyleLbl="parChTrans1D3" presStyleIdx="7" presStyleCnt="8"/>
      <dgm:spPr/>
      <dgm:t>
        <a:bodyPr/>
        <a:lstStyle/>
        <a:p>
          <a:endParaRPr lang="cs-CZ"/>
        </a:p>
      </dgm:t>
    </dgm:pt>
    <dgm:pt modelId="{5107DAA3-A260-486D-9B85-49DB11D57B45}" type="pres">
      <dgm:prSet presAssocID="{606BB820-D427-4BA3-8CFA-73040AB48463}" presName="root2" presStyleCnt="0"/>
      <dgm:spPr/>
    </dgm:pt>
    <dgm:pt modelId="{5F7CCF64-59C8-40F3-84D4-76F0694A679D}" type="pres">
      <dgm:prSet presAssocID="{606BB820-D427-4BA3-8CFA-73040AB48463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5D38AB4-5BD9-4D64-8997-EE3C7D57CB83}" type="pres">
      <dgm:prSet presAssocID="{606BB820-D427-4BA3-8CFA-73040AB48463}" presName="level3hierChild" presStyleCnt="0"/>
      <dgm:spPr/>
    </dgm:pt>
  </dgm:ptLst>
  <dgm:cxnLst>
    <dgm:cxn modelId="{2B5C8082-7052-47DB-8453-680B6CE86328}" type="presOf" srcId="{A1855C5A-1023-42EC-B7E6-9440D36C6CCB}" destId="{32BE16CB-BF33-4F28-89B8-748E85E150EA}" srcOrd="0" destOrd="0" presId="urn:microsoft.com/office/officeart/2005/8/layout/hierarchy2"/>
    <dgm:cxn modelId="{CF01A282-3AFE-4C76-9CE3-DE7B4AA9E904}" type="presOf" srcId="{A3036B48-FFDD-4B9B-91E5-27A67C0052EF}" destId="{CEAF9B85-2CE5-4ADE-A54A-8364BF9DAA0F}" srcOrd="0" destOrd="0" presId="urn:microsoft.com/office/officeart/2005/8/layout/hierarchy2"/>
    <dgm:cxn modelId="{C48D9E00-67B4-42E7-8FE5-D5ACE079C5E6}" type="presOf" srcId="{4010B7B5-8637-4D02-AF1B-AD9C0C272F84}" destId="{A97860AD-DF49-46BD-BDCA-B8B0A65DCA59}" srcOrd="0" destOrd="0" presId="urn:microsoft.com/office/officeart/2005/8/layout/hierarchy2"/>
    <dgm:cxn modelId="{DB8882DD-6E2A-4EDC-AA97-6CF250754E64}" srcId="{3958F204-641A-4F46-AD75-D1AB24C76414}" destId="{56020977-5C18-477A-9827-94AC6435D3C4}" srcOrd="2" destOrd="0" parTransId="{1DEADD14-70F3-42D4-A713-253FFE277369}" sibTransId="{7115F015-A6C9-4A03-B4A6-6E563ED72ECB}"/>
    <dgm:cxn modelId="{5DFE2A47-9DD6-40A0-ABAB-82552C7344AD}" type="presOf" srcId="{4010B7B5-8637-4D02-AF1B-AD9C0C272F84}" destId="{8A4823E7-6B09-4C65-BF06-48AB1649C881}" srcOrd="1" destOrd="0" presId="urn:microsoft.com/office/officeart/2005/8/layout/hierarchy2"/>
    <dgm:cxn modelId="{B4CDE054-0DA2-4708-8CF5-531D54F8F8BA}" type="presOf" srcId="{E34962B1-9C20-4F34-A919-73FD6B9C78EF}" destId="{012CA728-E7C0-4B62-BA74-55341DEB2AF6}" srcOrd="0" destOrd="0" presId="urn:microsoft.com/office/officeart/2005/8/layout/hierarchy2"/>
    <dgm:cxn modelId="{47D38351-0CDA-4F12-8F2C-FCBEE2117410}" type="presOf" srcId="{4F20FE9F-8319-439B-9719-824AE9721272}" destId="{00F089C9-0B45-4504-8299-585F24BC72D4}" srcOrd="0" destOrd="0" presId="urn:microsoft.com/office/officeart/2005/8/layout/hierarchy2"/>
    <dgm:cxn modelId="{8A5E0F2D-5F2E-4355-A247-D9E70F6C5E62}" type="presOf" srcId="{988C6853-62D2-4434-9BC5-7E9ED8AACD4F}" destId="{FB36E932-5F09-4208-8EFA-D4EEAB560A4E}" srcOrd="0" destOrd="0" presId="urn:microsoft.com/office/officeart/2005/8/layout/hierarchy2"/>
    <dgm:cxn modelId="{FB99FB1D-E27B-4B83-98B5-950E7A9C39A0}" srcId="{20FDC174-C991-4E14-93E6-1F5042EACECA}" destId="{B0AC0978-C805-4071-9366-A2D3BD16D98F}" srcOrd="3" destOrd="0" parTransId="{11F28426-46DB-433F-9BF0-9B65B9EB544B}" sibTransId="{A2D16080-794F-426C-8DE8-D249CD4F18ED}"/>
    <dgm:cxn modelId="{B641AB12-85C3-450A-8A5E-8FBC9C4BB27E}" type="presOf" srcId="{D82419F5-53F2-4254-A7DF-76F960F5DEC3}" destId="{2504354B-919B-4C7D-BD06-07275EBA71D4}" srcOrd="0" destOrd="0" presId="urn:microsoft.com/office/officeart/2005/8/layout/hierarchy2"/>
    <dgm:cxn modelId="{605CCE16-3FA1-4F96-AB01-93F80E480F19}" type="presOf" srcId="{56020977-5C18-477A-9827-94AC6435D3C4}" destId="{1D0B5D0E-8851-4CBF-A96F-4C93D5BC1E4C}" srcOrd="0" destOrd="0" presId="urn:microsoft.com/office/officeart/2005/8/layout/hierarchy2"/>
    <dgm:cxn modelId="{21061DC1-4AEA-4477-A0E0-52AA2FCF7027}" srcId="{20FDC174-C991-4E14-93E6-1F5042EACECA}" destId="{D59A1B08-F4EF-4A81-92E5-7C47CD93CC9B}" srcOrd="0" destOrd="0" parTransId="{A1855C5A-1023-42EC-B7E6-9440D36C6CCB}" sibTransId="{5F4D98F7-A4F1-4FB4-B92B-96C576C9BA82}"/>
    <dgm:cxn modelId="{95FA5BF5-378C-4A5D-AA1D-0C362292059D}" type="presOf" srcId="{A1855C5A-1023-42EC-B7E6-9440D36C6CCB}" destId="{1EFB72EF-B3D1-47D1-AFC7-569CDAB8D3DC}" srcOrd="1" destOrd="0" presId="urn:microsoft.com/office/officeart/2005/8/layout/hierarchy2"/>
    <dgm:cxn modelId="{B3A8BAAD-7B1D-4B1D-8172-8A56A0157CFC}" type="presOf" srcId="{D59A1B08-F4EF-4A81-92E5-7C47CD93CC9B}" destId="{4A330B2F-8736-441F-AA9D-F705ACB5529C}" srcOrd="0" destOrd="0" presId="urn:microsoft.com/office/officeart/2005/8/layout/hierarchy2"/>
    <dgm:cxn modelId="{F648D869-3ADE-4528-8304-09E50184144F}" type="presOf" srcId="{0885C886-7314-4C92-9FDA-43856552263D}" destId="{1F96B37F-1819-4B6E-963C-A54FC7CB61B1}" srcOrd="0" destOrd="0" presId="urn:microsoft.com/office/officeart/2005/8/layout/hierarchy2"/>
    <dgm:cxn modelId="{90B08428-533C-4D98-9B1C-B540BE6716C8}" srcId="{988C6853-62D2-4434-9BC5-7E9ED8AACD4F}" destId="{3958F204-641A-4F46-AD75-D1AB24C76414}" srcOrd="1" destOrd="0" parTransId="{B1F2E07A-2710-4754-9EC8-449E40E71B37}" sibTransId="{1D43B7D1-7A64-4BA5-BF32-AFD943FC8F6D}"/>
    <dgm:cxn modelId="{51312958-CA52-4760-A559-741451A1FC8A}" type="presOf" srcId="{B0AC0978-C805-4071-9366-A2D3BD16D98F}" destId="{7D609A51-778B-476E-9924-BD75C88039C7}" srcOrd="0" destOrd="0" presId="urn:microsoft.com/office/officeart/2005/8/layout/hierarchy2"/>
    <dgm:cxn modelId="{DDC17B41-9A69-4D8B-9415-AAB7507DED17}" type="presOf" srcId="{1DEADD14-70F3-42D4-A713-253FFE277369}" destId="{15C32434-5B31-4643-A50E-3823354A1BC4}" srcOrd="1" destOrd="0" presId="urn:microsoft.com/office/officeart/2005/8/layout/hierarchy2"/>
    <dgm:cxn modelId="{44F573DD-9CD2-4BFE-B60D-E0D62B29DD90}" type="presOf" srcId="{1DEADD14-70F3-42D4-A713-253FFE277369}" destId="{56376292-7F60-4994-BAF9-2DA6DCE1D561}" srcOrd="0" destOrd="0" presId="urn:microsoft.com/office/officeart/2005/8/layout/hierarchy2"/>
    <dgm:cxn modelId="{A03C4CAA-C948-4B9C-A3B2-F690FAFAE23C}" type="presOf" srcId="{20FDC174-C991-4E14-93E6-1F5042EACECA}" destId="{D1D7F009-6831-4D8C-8B29-595F74DCBFB2}" srcOrd="0" destOrd="0" presId="urn:microsoft.com/office/officeart/2005/8/layout/hierarchy2"/>
    <dgm:cxn modelId="{620878A0-7A4B-484F-BCCE-F319C53BEC0B}" type="presOf" srcId="{11F28426-46DB-433F-9BF0-9B65B9EB544B}" destId="{C2CF3139-7477-4266-8A8F-B25A4D39402B}" srcOrd="0" destOrd="0" presId="urn:microsoft.com/office/officeart/2005/8/layout/hierarchy2"/>
    <dgm:cxn modelId="{C3FCA2B0-D86D-48B3-A3DB-707DE98F5242}" type="presOf" srcId="{67FAA3D6-150D-4C67-95F6-381FCF9C8792}" destId="{3E089C17-E688-4024-9E24-290C7BCA791E}" srcOrd="1" destOrd="0" presId="urn:microsoft.com/office/officeart/2005/8/layout/hierarchy2"/>
    <dgm:cxn modelId="{6D8CFDC3-1A38-4A72-AEDF-FDBB7B898059}" type="presOf" srcId="{605D3381-87E6-4839-B594-E26708CAC599}" destId="{06BA946D-19A0-47AE-88C4-FB4A51F9D430}" srcOrd="0" destOrd="0" presId="urn:microsoft.com/office/officeart/2005/8/layout/hierarchy2"/>
    <dgm:cxn modelId="{D9D6CFAF-1FA6-4DF6-92F2-2918196DEB4B}" type="presOf" srcId="{B1F2E07A-2710-4754-9EC8-449E40E71B37}" destId="{6DA5B854-A773-4C90-B484-FC8CA810113D}" srcOrd="0" destOrd="0" presId="urn:microsoft.com/office/officeart/2005/8/layout/hierarchy2"/>
    <dgm:cxn modelId="{D1D47631-433D-4C42-999E-084F4C6EF7E9}" srcId="{20FDC174-C991-4E14-93E6-1F5042EACECA}" destId="{4840CD92-1B2C-4B42-9157-9CA1138764A9}" srcOrd="2" destOrd="0" parTransId="{4010B7B5-8637-4D02-AF1B-AD9C0C272F84}" sibTransId="{9317F2AE-457E-4CAB-9D40-0FCCEC0E4BFD}"/>
    <dgm:cxn modelId="{FA3121C4-7DD9-42BC-9308-07341B232653}" srcId="{3958F204-641A-4F46-AD75-D1AB24C76414}" destId="{606BB820-D427-4BA3-8CFA-73040AB48463}" srcOrd="3" destOrd="0" parTransId="{605D3381-87E6-4839-B594-E26708CAC599}" sibTransId="{4C1ED711-876C-4640-BA19-E668A90D097D}"/>
    <dgm:cxn modelId="{42DED69F-3C54-4CE8-8AFB-E8D026D35CDD}" srcId="{20FDC174-C991-4E14-93E6-1F5042EACECA}" destId="{A3036B48-FFDD-4B9B-91E5-27A67C0052EF}" srcOrd="1" destOrd="0" parTransId="{E34962B1-9C20-4F34-A919-73FD6B9C78EF}" sibTransId="{F8793F11-0582-4051-A9EB-98F9BA2A3F16}"/>
    <dgm:cxn modelId="{653E859E-C12A-4774-B7FB-27D364506A23}" srcId="{35300351-36A4-4D3F-A2EC-FDCC32B64D11}" destId="{988C6853-62D2-4434-9BC5-7E9ED8AACD4F}" srcOrd="0" destOrd="0" parTransId="{3B25B204-FD8E-4EFE-B42D-9D9B74D1A905}" sibTransId="{FA920117-70C4-4B8B-A67D-8C3547E6A74C}"/>
    <dgm:cxn modelId="{F467CDE7-E7EB-45CF-8304-3C463304B4E6}" srcId="{988C6853-62D2-4434-9BC5-7E9ED8AACD4F}" destId="{20FDC174-C991-4E14-93E6-1F5042EACECA}" srcOrd="0" destOrd="0" parTransId="{67FAA3D6-150D-4C67-95F6-381FCF9C8792}" sibTransId="{3B0FA17C-2970-4551-BE2D-9EAC1F3104BC}"/>
    <dgm:cxn modelId="{A42DC963-A7B9-4CE2-998E-0D4AA2118965}" type="presOf" srcId="{D58359C0-8C53-4C05-B665-9CACC8E8E1E8}" destId="{C2B94216-4C6F-4AAB-87E9-68400AB81863}" srcOrd="0" destOrd="0" presId="urn:microsoft.com/office/officeart/2005/8/layout/hierarchy2"/>
    <dgm:cxn modelId="{6BA2DB7F-58F5-4D1D-9843-264AF66ADF3C}" type="presOf" srcId="{E34962B1-9C20-4F34-A919-73FD6B9C78EF}" destId="{DE9D9CB1-0791-4113-88FB-42FBF4B15508}" srcOrd="1" destOrd="0" presId="urn:microsoft.com/office/officeart/2005/8/layout/hierarchy2"/>
    <dgm:cxn modelId="{0307A586-1CB8-4ADA-AA49-8FFACC92C97A}" srcId="{3958F204-641A-4F46-AD75-D1AB24C76414}" destId="{D58359C0-8C53-4C05-B665-9CACC8E8E1E8}" srcOrd="1" destOrd="0" parTransId="{D82419F5-53F2-4254-A7DF-76F960F5DEC3}" sibTransId="{4E78418D-CF72-44E5-A5AB-E802CCD542DA}"/>
    <dgm:cxn modelId="{CD2CD8BA-841F-4E00-BB36-4B71877FD5DE}" type="presOf" srcId="{35300351-36A4-4D3F-A2EC-FDCC32B64D11}" destId="{39F9491E-9C35-4D02-AC1D-6A3A100769F3}" srcOrd="0" destOrd="0" presId="urn:microsoft.com/office/officeart/2005/8/layout/hierarchy2"/>
    <dgm:cxn modelId="{BFD77FDC-2B0C-4399-B695-C6580B2B6A9B}" type="presOf" srcId="{B1F2E07A-2710-4754-9EC8-449E40E71B37}" destId="{4D1A79CC-E43B-447E-ABB9-0063BDDEBEAD}" srcOrd="1" destOrd="0" presId="urn:microsoft.com/office/officeart/2005/8/layout/hierarchy2"/>
    <dgm:cxn modelId="{B7530A0F-8A42-4546-BC99-AAABE98FD65E}" type="presOf" srcId="{4840CD92-1B2C-4B42-9157-9CA1138764A9}" destId="{E26AB046-64B3-409A-BE1E-9E14500FFDD9}" srcOrd="0" destOrd="0" presId="urn:microsoft.com/office/officeart/2005/8/layout/hierarchy2"/>
    <dgm:cxn modelId="{A65E8FE8-F082-4D41-9653-962331953570}" type="presOf" srcId="{D82419F5-53F2-4254-A7DF-76F960F5DEC3}" destId="{EC9E5C23-DDEC-45D1-AE75-5AC80A393119}" srcOrd="1" destOrd="0" presId="urn:microsoft.com/office/officeart/2005/8/layout/hierarchy2"/>
    <dgm:cxn modelId="{6143C395-6717-4905-9C50-F1E38A26F397}" type="presOf" srcId="{67FAA3D6-150D-4C67-95F6-381FCF9C8792}" destId="{1E6AA4F5-5A49-400B-A791-82F5120A493D}" srcOrd="0" destOrd="0" presId="urn:microsoft.com/office/officeart/2005/8/layout/hierarchy2"/>
    <dgm:cxn modelId="{DFD4B0D0-AB7E-489C-971F-94784F8F30D3}" type="presOf" srcId="{605D3381-87E6-4839-B594-E26708CAC599}" destId="{115114C3-33A0-482A-9AB6-80C0A342343C}" srcOrd="1" destOrd="0" presId="urn:microsoft.com/office/officeart/2005/8/layout/hierarchy2"/>
    <dgm:cxn modelId="{BCEC35A8-4264-4508-BD33-4A65E2101DA8}" type="presOf" srcId="{3958F204-641A-4F46-AD75-D1AB24C76414}" destId="{2A659ADD-4425-434F-9BED-351CA21D595D}" srcOrd="0" destOrd="0" presId="urn:microsoft.com/office/officeart/2005/8/layout/hierarchy2"/>
    <dgm:cxn modelId="{81A6DB54-658A-4C5D-AA27-EA45F2951E80}" type="presOf" srcId="{0885C886-7314-4C92-9FDA-43856552263D}" destId="{C1568BBB-9920-4C70-BE96-EEA49178EF1B}" srcOrd="1" destOrd="0" presId="urn:microsoft.com/office/officeart/2005/8/layout/hierarchy2"/>
    <dgm:cxn modelId="{20B095EF-4453-47D7-883E-EE9FF1D81E25}" type="presOf" srcId="{606BB820-D427-4BA3-8CFA-73040AB48463}" destId="{5F7CCF64-59C8-40F3-84D4-76F0694A679D}" srcOrd="0" destOrd="0" presId="urn:microsoft.com/office/officeart/2005/8/layout/hierarchy2"/>
    <dgm:cxn modelId="{06A176E8-A816-4602-B652-91A796363648}" type="presOf" srcId="{11F28426-46DB-433F-9BF0-9B65B9EB544B}" destId="{7521A4D1-63E4-4EED-A0C4-10EDA4096A0D}" srcOrd="1" destOrd="0" presId="urn:microsoft.com/office/officeart/2005/8/layout/hierarchy2"/>
    <dgm:cxn modelId="{9932C72D-1D9B-48EC-AB13-438FD5E63DE5}" srcId="{3958F204-641A-4F46-AD75-D1AB24C76414}" destId="{4F20FE9F-8319-439B-9719-824AE9721272}" srcOrd="0" destOrd="0" parTransId="{0885C886-7314-4C92-9FDA-43856552263D}" sibTransId="{A06A96AE-4040-4442-A7FF-5833C187F033}"/>
    <dgm:cxn modelId="{A62716CE-2DF7-47E8-BB4A-E55424D9570D}" type="presParOf" srcId="{39F9491E-9C35-4D02-AC1D-6A3A100769F3}" destId="{FFDCE967-89EA-4DF1-8742-D8B5A15EADBF}" srcOrd="0" destOrd="0" presId="urn:microsoft.com/office/officeart/2005/8/layout/hierarchy2"/>
    <dgm:cxn modelId="{2B3559EF-D112-456C-93C5-50F61D91FCB0}" type="presParOf" srcId="{FFDCE967-89EA-4DF1-8742-D8B5A15EADBF}" destId="{FB36E932-5F09-4208-8EFA-D4EEAB560A4E}" srcOrd="0" destOrd="0" presId="urn:microsoft.com/office/officeart/2005/8/layout/hierarchy2"/>
    <dgm:cxn modelId="{05075070-E355-4D4A-86B9-6C1E095BD288}" type="presParOf" srcId="{FFDCE967-89EA-4DF1-8742-D8B5A15EADBF}" destId="{DA4EAD95-4FAC-4E01-8D77-39FB525DA2DA}" srcOrd="1" destOrd="0" presId="urn:microsoft.com/office/officeart/2005/8/layout/hierarchy2"/>
    <dgm:cxn modelId="{ACEB320D-49B4-4320-845D-AEE0B807E6F5}" type="presParOf" srcId="{DA4EAD95-4FAC-4E01-8D77-39FB525DA2DA}" destId="{1E6AA4F5-5A49-400B-A791-82F5120A493D}" srcOrd="0" destOrd="0" presId="urn:microsoft.com/office/officeart/2005/8/layout/hierarchy2"/>
    <dgm:cxn modelId="{D75190E4-122B-43FD-9B68-A4A2B80665E2}" type="presParOf" srcId="{1E6AA4F5-5A49-400B-A791-82F5120A493D}" destId="{3E089C17-E688-4024-9E24-290C7BCA791E}" srcOrd="0" destOrd="0" presId="urn:microsoft.com/office/officeart/2005/8/layout/hierarchy2"/>
    <dgm:cxn modelId="{053A4A98-0094-499D-A7AE-C9317C66F687}" type="presParOf" srcId="{DA4EAD95-4FAC-4E01-8D77-39FB525DA2DA}" destId="{10E6FFA3-C54E-489B-A2CF-77B63709A38A}" srcOrd="1" destOrd="0" presId="urn:microsoft.com/office/officeart/2005/8/layout/hierarchy2"/>
    <dgm:cxn modelId="{E7C5293F-5993-4BFF-A6CF-C0409013CD96}" type="presParOf" srcId="{10E6FFA3-C54E-489B-A2CF-77B63709A38A}" destId="{D1D7F009-6831-4D8C-8B29-595F74DCBFB2}" srcOrd="0" destOrd="0" presId="urn:microsoft.com/office/officeart/2005/8/layout/hierarchy2"/>
    <dgm:cxn modelId="{BFD4A423-BEA0-48ED-BD75-C0EFAE11D2AE}" type="presParOf" srcId="{10E6FFA3-C54E-489B-A2CF-77B63709A38A}" destId="{707F6D44-23B2-42DC-B0FF-50704D04B024}" srcOrd="1" destOrd="0" presId="urn:microsoft.com/office/officeart/2005/8/layout/hierarchy2"/>
    <dgm:cxn modelId="{28661A14-4D0C-4FA3-89A5-B65A3FBFE599}" type="presParOf" srcId="{707F6D44-23B2-42DC-B0FF-50704D04B024}" destId="{32BE16CB-BF33-4F28-89B8-748E85E150EA}" srcOrd="0" destOrd="0" presId="urn:microsoft.com/office/officeart/2005/8/layout/hierarchy2"/>
    <dgm:cxn modelId="{AE6482FD-BC55-4F73-95AC-BB97239FFF5E}" type="presParOf" srcId="{32BE16CB-BF33-4F28-89B8-748E85E150EA}" destId="{1EFB72EF-B3D1-47D1-AFC7-569CDAB8D3DC}" srcOrd="0" destOrd="0" presId="urn:microsoft.com/office/officeart/2005/8/layout/hierarchy2"/>
    <dgm:cxn modelId="{86CBF216-B8ED-4897-9242-E52639120C2A}" type="presParOf" srcId="{707F6D44-23B2-42DC-B0FF-50704D04B024}" destId="{CD88E0D3-BBE0-4790-93C1-6BED2FE2A23D}" srcOrd="1" destOrd="0" presId="urn:microsoft.com/office/officeart/2005/8/layout/hierarchy2"/>
    <dgm:cxn modelId="{6D6F46C9-B855-4967-99F5-693157674465}" type="presParOf" srcId="{CD88E0D3-BBE0-4790-93C1-6BED2FE2A23D}" destId="{4A330B2F-8736-441F-AA9D-F705ACB5529C}" srcOrd="0" destOrd="0" presId="urn:microsoft.com/office/officeart/2005/8/layout/hierarchy2"/>
    <dgm:cxn modelId="{47C326D1-F085-4510-AF5A-8FD3358E18B2}" type="presParOf" srcId="{CD88E0D3-BBE0-4790-93C1-6BED2FE2A23D}" destId="{CB0C93A7-3F8B-4E7B-BEBB-D361C6658679}" srcOrd="1" destOrd="0" presId="urn:microsoft.com/office/officeart/2005/8/layout/hierarchy2"/>
    <dgm:cxn modelId="{5D6828E3-355F-4C52-97BE-15C8C9F5DD4A}" type="presParOf" srcId="{707F6D44-23B2-42DC-B0FF-50704D04B024}" destId="{012CA728-E7C0-4B62-BA74-55341DEB2AF6}" srcOrd="2" destOrd="0" presId="urn:microsoft.com/office/officeart/2005/8/layout/hierarchy2"/>
    <dgm:cxn modelId="{F0609B34-9F7B-45B8-AB7F-AE2885DE7DEC}" type="presParOf" srcId="{012CA728-E7C0-4B62-BA74-55341DEB2AF6}" destId="{DE9D9CB1-0791-4113-88FB-42FBF4B15508}" srcOrd="0" destOrd="0" presId="urn:microsoft.com/office/officeart/2005/8/layout/hierarchy2"/>
    <dgm:cxn modelId="{8BC86FE9-6EA3-4B42-A0B2-DC968F646A72}" type="presParOf" srcId="{707F6D44-23B2-42DC-B0FF-50704D04B024}" destId="{971CEC05-41A4-4E9D-B1B6-FDBB5CB4271F}" srcOrd="3" destOrd="0" presId="urn:microsoft.com/office/officeart/2005/8/layout/hierarchy2"/>
    <dgm:cxn modelId="{5194849D-213E-4199-B458-91172A2AC009}" type="presParOf" srcId="{971CEC05-41A4-4E9D-B1B6-FDBB5CB4271F}" destId="{CEAF9B85-2CE5-4ADE-A54A-8364BF9DAA0F}" srcOrd="0" destOrd="0" presId="urn:microsoft.com/office/officeart/2005/8/layout/hierarchy2"/>
    <dgm:cxn modelId="{C48A9749-F3F5-4233-A686-883BF9349330}" type="presParOf" srcId="{971CEC05-41A4-4E9D-B1B6-FDBB5CB4271F}" destId="{33ADA764-695E-43C4-A632-343277167EB8}" srcOrd="1" destOrd="0" presId="urn:microsoft.com/office/officeart/2005/8/layout/hierarchy2"/>
    <dgm:cxn modelId="{9A8E13A2-4442-4024-8744-29F959F070D6}" type="presParOf" srcId="{707F6D44-23B2-42DC-B0FF-50704D04B024}" destId="{A97860AD-DF49-46BD-BDCA-B8B0A65DCA59}" srcOrd="4" destOrd="0" presId="urn:microsoft.com/office/officeart/2005/8/layout/hierarchy2"/>
    <dgm:cxn modelId="{278A68E7-6E41-4A22-BCA3-9AE8E2211998}" type="presParOf" srcId="{A97860AD-DF49-46BD-BDCA-B8B0A65DCA59}" destId="{8A4823E7-6B09-4C65-BF06-48AB1649C881}" srcOrd="0" destOrd="0" presId="urn:microsoft.com/office/officeart/2005/8/layout/hierarchy2"/>
    <dgm:cxn modelId="{0A02D3C5-40F0-4BF7-9321-91671C3CF21F}" type="presParOf" srcId="{707F6D44-23B2-42DC-B0FF-50704D04B024}" destId="{B69380C7-831B-44B2-9F39-74F70EDE7E97}" srcOrd="5" destOrd="0" presId="urn:microsoft.com/office/officeart/2005/8/layout/hierarchy2"/>
    <dgm:cxn modelId="{F6010C92-4063-4606-8DAC-D88DEEE27D26}" type="presParOf" srcId="{B69380C7-831B-44B2-9F39-74F70EDE7E97}" destId="{E26AB046-64B3-409A-BE1E-9E14500FFDD9}" srcOrd="0" destOrd="0" presId="urn:microsoft.com/office/officeart/2005/8/layout/hierarchy2"/>
    <dgm:cxn modelId="{FE407659-BF87-449A-BCD5-0DF9A710FEA2}" type="presParOf" srcId="{B69380C7-831B-44B2-9F39-74F70EDE7E97}" destId="{90169604-99EF-4764-8D3F-D6620A909F52}" srcOrd="1" destOrd="0" presId="urn:microsoft.com/office/officeart/2005/8/layout/hierarchy2"/>
    <dgm:cxn modelId="{2692B02F-3FDF-4E76-BD4B-2A4AEA8DBC30}" type="presParOf" srcId="{707F6D44-23B2-42DC-B0FF-50704D04B024}" destId="{C2CF3139-7477-4266-8A8F-B25A4D39402B}" srcOrd="6" destOrd="0" presId="urn:microsoft.com/office/officeart/2005/8/layout/hierarchy2"/>
    <dgm:cxn modelId="{406411F2-AB03-4BD5-8F3E-A8A978ABB9C9}" type="presParOf" srcId="{C2CF3139-7477-4266-8A8F-B25A4D39402B}" destId="{7521A4D1-63E4-4EED-A0C4-10EDA4096A0D}" srcOrd="0" destOrd="0" presId="urn:microsoft.com/office/officeart/2005/8/layout/hierarchy2"/>
    <dgm:cxn modelId="{19C84118-7311-490D-8E25-EA48A81269A1}" type="presParOf" srcId="{707F6D44-23B2-42DC-B0FF-50704D04B024}" destId="{24D3D65F-E913-44F7-9CB2-4EADF4ABF152}" srcOrd="7" destOrd="0" presId="urn:microsoft.com/office/officeart/2005/8/layout/hierarchy2"/>
    <dgm:cxn modelId="{74B8D920-9407-4F9A-9316-04ACB260E42B}" type="presParOf" srcId="{24D3D65F-E913-44F7-9CB2-4EADF4ABF152}" destId="{7D609A51-778B-476E-9924-BD75C88039C7}" srcOrd="0" destOrd="0" presId="urn:microsoft.com/office/officeart/2005/8/layout/hierarchy2"/>
    <dgm:cxn modelId="{04EC6021-5F36-434C-BFF3-A896D8D41093}" type="presParOf" srcId="{24D3D65F-E913-44F7-9CB2-4EADF4ABF152}" destId="{E726A629-62B1-4627-B66E-5BB4FD92B6B7}" srcOrd="1" destOrd="0" presId="urn:microsoft.com/office/officeart/2005/8/layout/hierarchy2"/>
    <dgm:cxn modelId="{C93593E7-7758-4BF7-A585-AD415888C65E}" type="presParOf" srcId="{DA4EAD95-4FAC-4E01-8D77-39FB525DA2DA}" destId="{6DA5B854-A773-4C90-B484-FC8CA810113D}" srcOrd="2" destOrd="0" presId="urn:microsoft.com/office/officeart/2005/8/layout/hierarchy2"/>
    <dgm:cxn modelId="{6B66ED38-D6A7-4C56-8265-2B63B16465E2}" type="presParOf" srcId="{6DA5B854-A773-4C90-B484-FC8CA810113D}" destId="{4D1A79CC-E43B-447E-ABB9-0063BDDEBEAD}" srcOrd="0" destOrd="0" presId="urn:microsoft.com/office/officeart/2005/8/layout/hierarchy2"/>
    <dgm:cxn modelId="{7DEDB8DA-4F93-4523-A29B-C1FF76901774}" type="presParOf" srcId="{DA4EAD95-4FAC-4E01-8D77-39FB525DA2DA}" destId="{6B1B1152-2679-4E97-9077-29541399091C}" srcOrd="3" destOrd="0" presId="urn:microsoft.com/office/officeart/2005/8/layout/hierarchy2"/>
    <dgm:cxn modelId="{EA76C01B-E74F-41A1-8598-C870FCE601F8}" type="presParOf" srcId="{6B1B1152-2679-4E97-9077-29541399091C}" destId="{2A659ADD-4425-434F-9BED-351CA21D595D}" srcOrd="0" destOrd="0" presId="urn:microsoft.com/office/officeart/2005/8/layout/hierarchy2"/>
    <dgm:cxn modelId="{CC3D3E1B-A1AC-4351-8E3C-382060692C28}" type="presParOf" srcId="{6B1B1152-2679-4E97-9077-29541399091C}" destId="{68DED3B9-7546-4C66-9BFE-35E37621B569}" srcOrd="1" destOrd="0" presId="urn:microsoft.com/office/officeart/2005/8/layout/hierarchy2"/>
    <dgm:cxn modelId="{BA74B5E3-CCAD-4390-9100-26678B3A5E4A}" type="presParOf" srcId="{68DED3B9-7546-4C66-9BFE-35E37621B569}" destId="{1F96B37F-1819-4B6E-963C-A54FC7CB61B1}" srcOrd="0" destOrd="0" presId="urn:microsoft.com/office/officeart/2005/8/layout/hierarchy2"/>
    <dgm:cxn modelId="{4CFD32DB-2CAC-4439-8762-72451128C4E3}" type="presParOf" srcId="{1F96B37F-1819-4B6E-963C-A54FC7CB61B1}" destId="{C1568BBB-9920-4C70-BE96-EEA49178EF1B}" srcOrd="0" destOrd="0" presId="urn:microsoft.com/office/officeart/2005/8/layout/hierarchy2"/>
    <dgm:cxn modelId="{450BC909-E97C-4AD7-85AE-DB8934E168AD}" type="presParOf" srcId="{68DED3B9-7546-4C66-9BFE-35E37621B569}" destId="{8392C82A-ECC6-490A-811B-F3D57D26516E}" srcOrd="1" destOrd="0" presId="urn:microsoft.com/office/officeart/2005/8/layout/hierarchy2"/>
    <dgm:cxn modelId="{9A04F11E-4224-4227-B3C8-F837CE5FC690}" type="presParOf" srcId="{8392C82A-ECC6-490A-811B-F3D57D26516E}" destId="{00F089C9-0B45-4504-8299-585F24BC72D4}" srcOrd="0" destOrd="0" presId="urn:microsoft.com/office/officeart/2005/8/layout/hierarchy2"/>
    <dgm:cxn modelId="{B52C3987-0316-434F-8036-61DB6AD12B1C}" type="presParOf" srcId="{8392C82A-ECC6-490A-811B-F3D57D26516E}" destId="{BFD2F1C0-7BD5-4FE5-B869-9C564210C027}" srcOrd="1" destOrd="0" presId="urn:microsoft.com/office/officeart/2005/8/layout/hierarchy2"/>
    <dgm:cxn modelId="{F3FD8943-6114-4F2D-844F-C29478564941}" type="presParOf" srcId="{68DED3B9-7546-4C66-9BFE-35E37621B569}" destId="{2504354B-919B-4C7D-BD06-07275EBA71D4}" srcOrd="2" destOrd="0" presId="urn:microsoft.com/office/officeart/2005/8/layout/hierarchy2"/>
    <dgm:cxn modelId="{C6F9D29C-45DA-467E-86FF-602B08291A56}" type="presParOf" srcId="{2504354B-919B-4C7D-BD06-07275EBA71D4}" destId="{EC9E5C23-DDEC-45D1-AE75-5AC80A393119}" srcOrd="0" destOrd="0" presId="urn:microsoft.com/office/officeart/2005/8/layout/hierarchy2"/>
    <dgm:cxn modelId="{8055806F-4E26-4FA4-8038-FEC3662672E3}" type="presParOf" srcId="{68DED3B9-7546-4C66-9BFE-35E37621B569}" destId="{9AC194C3-5909-4EAB-BD27-FE603B7FB672}" srcOrd="3" destOrd="0" presId="urn:microsoft.com/office/officeart/2005/8/layout/hierarchy2"/>
    <dgm:cxn modelId="{4ED7A2C4-3506-43DF-97CA-A331428E3559}" type="presParOf" srcId="{9AC194C3-5909-4EAB-BD27-FE603B7FB672}" destId="{C2B94216-4C6F-4AAB-87E9-68400AB81863}" srcOrd="0" destOrd="0" presId="urn:microsoft.com/office/officeart/2005/8/layout/hierarchy2"/>
    <dgm:cxn modelId="{34D33E03-D208-4E13-9F1E-94D8F086A8F6}" type="presParOf" srcId="{9AC194C3-5909-4EAB-BD27-FE603B7FB672}" destId="{C8EC20C6-0F79-49D4-8C81-88AB3BB60909}" srcOrd="1" destOrd="0" presId="urn:microsoft.com/office/officeart/2005/8/layout/hierarchy2"/>
    <dgm:cxn modelId="{33FAA88C-C684-47C8-92A1-E7AE7264A700}" type="presParOf" srcId="{68DED3B9-7546-4C66-9BFE-35E37621B569}" destId="{56376292-7F60-4994-BAF9-2DA6DCE1D561}" srcOrd="4" destOrd="0" presId="urn:microsoft.com/office/officeart/2005/8/layout/hierarchy2"/>
    <dgm:cxn modelId="{207DD4CD-B925-4002-96D3-FD38DE5CF1A2}" type="presParOf" srcId="{56376292-7F60-4994-BAF9-2DA6DCE1D561}" destId="{15C32434-5B31-4643-A50E-3823354A1BC4}" srcOrd="0" destOrd="0" presId="urn:microsoft.com/office/officeart/2005/8/layout/hierarchy2"/>
    <dgm:cxn modelId="{70B690EF-51B6-4C93-A828-01C815513788}" type="presParOf" srcId="{68DED3B9-7546-4C66-9BFE-35E37621B569}" destId="{9B3A62F0-EA90-48A5-9721-80F2979E11F8}" srcOrd="5" destOrd="0" presId="urn:microsoft.com/office/officeart/2005/8/layout/hierarchy2"/>
    <dgm:cxn modelId="{4B07EF1E-1C27-4BF6-A3E0-E55583B0F78B}" type="presParOf" srcId="{9B3A62F0-EA90-48A5-9721-80F2979E11F8}" destId="{1D0B5D0E-8851-4CBF-A96F-4C93D5BC1E4C}" srcOrd="0" destOrd="0" presId="urn:microsoft.com/office/officeart/2005/8/layout/hierarchy2"/>
    <dgm:cxn modelId="{08C9722B-4214-4C3B-8D3A-F927A5D0C662}" type="presParOf" srcId="{9B3A62F0-EA90-48A5-9721-80F2979E11F8}" destId="{809DA7BD-BC29-4699-A834-16414B956CDD}" srcOrd="1" destOrd="0" presId="urn:microsoft.com/office/officeart/2005/8/layout/hierarchy2"/>
    <dgm:cxn modelId="{8ECD519A-DE1C-436B-9E87-5F1A0CF57ED0}" type="presParOf" srcId="{68DED3B9-7546-4C66-9BFE-35E37621B569}" destId="{06BA946D-19A0-47AE-88C4-FB4A51F9D430}" srcOrd="6" destOrd="0" presId="urn:microsoft.com/office/officeart/2005/8/layout/hierarchy2"/>
    <dgm:cxn modelId="{6F851C8C-0ED0-445A-A6E6-84E7A88D5AB8}" type="presParOf" srcId="{06BA946D-19A0-47AE-88C4-FB4A51F9D430}" destId="{115114C3-33A0-482A-9AB6-80C0A342343C}" srcOrd="0" destOrd="0" presId="urn:microsoft.com/office/officeart/2005/8/layout/hierarchy2"/>
    <dgm:cxn modelId="{09B0E1C7-1640-4238-9460-15F3B6339797}" type="presParOf" srcId="{68DED3B9-7546-4C66-9BFE-35E37621B569}" destId="{5107DAA3-A260-486D-9B85-49DB11D57B45}" srcOrd="7" destOrd="0" presId="urn:microsoft.com/office/officeart/2005/8/layout/hierarchy2"/>
    <dgm:cxn modelId="{5A0394AB-526F-4A4A-8565-BE19385C5C53}" type="presParOf" srcId="{5107DAA3-A260-486D-9B85-49DB11D57B45}" destId="{5F7CCF64-59C8-40F3-84D4-76F0694A679D}" srcOrd="0" destOrd="0" presId="urn:microsoft.com/office/officeart/2005/8/layout/hierarchy2"/>
    <dgm:cxn modelId="{5FE69B17-5F19-4104-BB06-0EB5375DF983}" type="presParOf" srcId="{5107DAA3-A260-486D-9B85-49DB11D57B45}" destId="{15D38AB4-5BD9-4D64-8997-EE3C7D57CB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A1F349-92E7-4C74-A26B-4B8B266AE87F}">
      <dsp:nvSpPr>
        <dsp:cNvPr id="0" name=""/>
        <dsp:cNvSpPr/>
      </dsp:nvSpPr>
      <dsp:spPr>
        <a:xfrm>
          <a:off x="4014152" y="1102168"/>
          <a:ext cx="3505237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3505237" y="949682"/>
              </a:lnTo>
              <a:lnTo>
                <a:pt x="3505237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778E24-AEA8-447B-AAEE-868C375B7391}">
      <dsp:nvSpPr>
        <dsp:cNvPr id="0" name=""/>
        <dsp:cNvSpPr/>
      </dsp:nvSpPr>
      <dsp:spPr>
        <a:xfrm>
          <a:off x="4014152" y="1102168"/>
          <a:ext cx="2143145" cy="1063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456"/>
              </a:lnTo>
              <a:lnTo>
                <a:pt x="2143145" y="958456"/>
              </a:lnTo>
              <a:lnTo>
                <a:pt x="2143145" y="10638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E67E30-FAE8-4DA3-B1D9-F1D8110ACF4B}">
      <dsp:nvSpPr>
        <dsp:cNvPr id="0" name=""/>
        <dsp:cNvSpPr/>
      </dsp:nvSpPr>
      <dsp:spPr>
        <a:xfrm>
          <a:off x="4014152" y="1102168"/>
          <a:ext cx="725329" cy="1055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682"/>
              </a:lnTo>
              <a:lnTo>
                <a:pt x="725329" y="949682"/>
              </a:lnTo>
              <a:lnTo>
                <a:pt x="725329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8154F-4EC9-4057-A890-C66413D0786B}">
      <dsp:nvSpPr>
        <dsp:cNvPr id="0" name=""/>
        <dsp:cNvSpPr/>
      </dsp:nvSpPr>
      <dsp:spPr>
        <a:xfrm>
          <a:off x="3349528" y="1102168"/>
          <a:ext cx="664624" cy="1055034"/>
        </a:xfrm>
        <a:custGeom>
          <a:avLst/>
          <a:gdLst/>
          <a:ahLst/>
          <a:cxnLst/>
          <a:rect l="0" t="0" r="0" b="0"/>
          <a:pathLst>
            <a:path>
              <a:moveTo>
                <a:pt x="664624" y="0"/>
              </a:moveTo>
              <a:lnTo>
                <a:pt x="664624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966821-AD1A-40DA-95F9-0CAD4B6283E7}">
      <dsp:nvSpPr>
        <dsp:cNvPr id="0" name=""/>
        <dsp:cNvSpPr/>
      </dsp:nvSpPr>
      <dsp:spPr>
        <a:xfrm>
          <a:off x="1959574" y="1102168"/>
          <a:ext cx="2054578" cy="1055034"/>
        </a:xfrm>
        <a:custGeom>
          <a:avLst/>
          <a:gdLst/>
          <a:ahLst/>
          <a:cxnLst/>
          <a:rect l="0" t="0" r="0" b="0"/>
          <a:pathLst>
            <a:path>
              <a:moveTo>
                <a:pt x="2054578" y="0"/>
              </a:moveTo>
              <a:lnTo>
                <a:pt x="2054578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DA8AB-C74B-423D-B499-D33C020403B2}">
      <dsp:nvSpPr>
        <dsp:cNvPr id="0" name=""/>
        <dsp:cNvSpPr/>
      </dsp:nvSpPr>
      <dsp:spPr>
        <a:xfrm>
          <a:off x="569620" y="1102168"/>
          <a:ext cx="3444532" cy="1055034"/>
        </a:xfrm>
        <a:custGeom>
          <a:avLst/>
          <a:gdLst/>
          <a:ahLst/>
          <a:cxnLst/>
          <a:rect l="0" t="0" r="0" b="0"/>
          <a:pathLst>
            <a:path>
              <a:moveTo>
                <a:pt x="3444532" y="0"/>
              </a:moveTo>
              <a:lnTo>
                <a:pt x="3444532" y="949682"/>
              </a:lnTo>
              <a:lnTo>
                <a:pt x="0" y="949682"/>
              </a:lnTo>
              <a:lnTo>
                <a:pt x="0" y="10550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24596-D596-47CB-818B-D1AD2D4F2A3E}">
      <dsp:nvSpPr>
        <dsp:cNvPr id="0" name=""/>
        <dsp:cNvSpPr/>
      </dsp:nvSpPr>
      <dsp:spPr>
        <a:xfrm>
          <a:off x="2945469" y="380024"/>
          <a:ext cx="213736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FAF9B-BC80-40E5-B574-96BEDDA2CAC7}">
      <dsp:nvSpPr>
        <dsp:cNvPr id="0" name=""/>
        <dsp:cNvSpPr/>
      </dsp:nvSpPr>
      <dsp:spPr>
        <a:xfrm>
          <a:off x="3071829" y="500065"/>
          <a:ext cx="213736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MANAGEMENT</a:t>
          </a:r>
          <a:endParaRPr lang="cs-CZ" sz="900" b="1" kern="1200" dirty="0"/>
        </a:p>
      </dsp:txBody>
      <dsp:txXfrm>
        <a:off x="3071829" y="500065"/>
        <a:ext cx="2137365" cy="722144"/>
      </dsp:txXfrm>
    </dsp:sp>
    <dsp:sp modelId="{88C0C326-80FA-4955-B943-037FACAC6212}">
      <dsp:nvSpPr>
        <dsp:cNvPr id="0" name=""/>
        <dsp:cNvSpPr/>
      </dsp:nvSpPr>
      <dsp:spPr>
        <a:xfrm>
          <a:off x="100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7B4FFF-9E0E-4403-BCEF-24BFCBACDDBD}">
      <dsp:nvSpPr>
        <dsp:cNvPr id="0" name=""/>
        <dsp:cNvSpPr/>
      </dsp:nvSpPr>
      <dsp:spPr>
        <a:xfrm>
          <a:off x="12736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DLOHODOBÝ MAJETEK                A TECHNICKÝ ROZVOJ</a:t>
          </a:r>
          <a:endParaRPr lang="cs-CZ" sz="900" b="1" kern="1200" dirty="0"/>
        </a:p>
      </dsp:txBody>
      <dsp:txXfrm>
        <a:off x="127362" y="2277244"/>
        <a:ext cx="1137235" cy="722144"/>
      </dsp:txXfrm>
    </dsp:sp>
    <dsp:sp modelId="{9D0089B7-73B0-4F70-8902-D7AF45720A6A}">
      <dsp:nvSpPr>
        <dsp:cNvPr id="0" name=""/>
        <dsp:cNvSpPr/>
      </dsp:nvSpPr>
      <dsp:spPr>
        <a:xfrm>
          <a:off x="1390956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AE213-4052-491A-A590-624165C59C86}">
      <dsp:nvSpPr>
        <dsp:cNvPr id="0" name=""/>
        <dsp:cNvSpPr/>
      </dsp:nvSpPr>
      <dsp:spPr>
        <a:xfrm>
          <a:off x="1517316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ZÁSOBOVÁNÍ          A LOGISTIKA</a:t>
          </a:r>
          <a:endParaRPr lang="cs-CZ" sz="900" b="1" kern="1200" dirty="0"/>
        </a:p>
      </dsp:txBody>
      <dsp:txXfrm>
        <a:off x="1517316" y="2277244"/>
        <a:ext cx="1137235" cy="722144"/>
      </dsp:txXfrm>
    </dsp:sp>
    <dsp:sp modelId="{FEEA0F30-13CD-46EE-A022-C4D735F270C0}">
      <dsp:nvSpPr>
        <dsp:cNvPr id="0" name=""/>
        <dsp:cNvSpPr/>
      </dsp:nvSpPr>
      <dsp:spPr>
        <a:xfrm>
          <a:off x="2780910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E440A-CC8C-4A40-BB74-4700CFAF5A52}">
      <dsp:nvSpPr>
        <dsp:cNvPr id="0" name=""/>
        <dsp:cNvSpPr/>
      </dsp:nvSpPr>
      <dsp:spPr>
        <a:xfrm>
          <a:off x="2907270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VÝROBA</a:t>
          </a:r>
          <a:endParaRPr lang="cs-CZ" sz="900" b="1" kern="1200" dirty="0"/>
        </a:p>
      </dsp:txBody>
      <dsp:txXfrm>
        <a:off x="2907270" y="2277244"/>
        <a:ext cx="1137235" cy="722144"/>
      </dsp:txXfrm>
    </dsp:sp>
    <dsp:sp modelId="{4C7F8BCF-5863-4730-B2E8-523DD3418333}">
      <dsp:nvSpPr>
        <dsp:cNvPr id="0" name=""/>
        <dsp:cNvSpPr/>
      </dsp:nvSpPr>
      <dsp:spPr>
        <a:xfrm>
          <a:off x="4170864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31957-7CCE-4D68-8CB3-7461C2AA6FAF}">
      <dsp:nvSpPr>
        <dsp:cNvPr id="0" name=""/>
        <dsp:cNvSpPr/>
      </dsp:nvSpPr>
      <dsp:spPr>
        <a:xfrm>
          <a:off x="4297224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PRODEJ                    A MARKETING</a:t>
          </a:r>
          <a:endParaRPr lang="cs-CZ" sz="900" b="1" kern="1200" dirty="0"/>
        </a:p>
      </dsp:txBody>
      <dsp:txXfrm>
        <a:off x="4297224" y="2277244"/>
        <a:ext cx="1137235" cy="722144"/>
      </dsp:txXfrm>
    </dsp:sp>
    <dsp:sp modelId="{8A3D0A2F-AE06-4912-AA5B-82AFFF8CC580}">
      <dsp:nvSpPr>
        <dsp:cNvPr id="0" name=""/>
        <dsp:cNvSpPr/>
      </dsp:nvSpPr>
      <dsp:spPr>
        <a:xfrm>
          <a:off x="5588680" y="2165977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06C65-433F-4F2B-94EB-A60596F959E9}">
      <dsp:nvSpPr>
        <dsp:cNvPr id="0" name=""/>
        <dsp:cNvSpPr/>
      </dsp:nvSpPr>
      <dsp:spPr>
        <a:xfrm>
          <a:off x="5715040" y="2286018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EKONOMICKÝ SYSTÉM                   A ÚČETNICTVÍ</a:t>
          </a:r>
          <a:endParaRPr lang="cs-CZ" sz="900" b="1" kern="1200" dirty="0"/>
        </a:p>
      </dsp:txBody>
      <dsp:txXfrm>
        <a:off x="5715040" y="2286018"/>
        <a:ext cx="1137235" cy="722144"/>
      </dsp:txXfrm>
    </dsp:sp>
    <dsp:sp modelId="{9DCE1832-A310-45CE-B863-68C1E1DF6635}">
      <dsp:nvSpPr>
        <dsp:cNvPr id="0" name=""/>
        <dsp:cNvSpPr/>
      </dsp:nvSpPr>
      <dsp:spPr>
        <a:xfrm>
          <a:off x="6950772" y="2157203"/>
          <a:ext cx="1137235" cy="722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F5F05-B935-4E8B-9A7E-B98014EF9D65}">
      <dsp:nvSpPr>
        <dsp:cNvPr id="0" name=""/>
        <dsp:cNvSpPr/>
      </dsp:nvSpPr>
      <dsp:spPr>
        <a:xfrm>
          <a:off x="7077132" y="2277244"/>
          <a:ext cx="1137235" cy="7221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900" b="1" kern="1200" dirty="0" smtClean="0"/>
            <a:t>PERSONALISTIKA</a:t>
          </a:r>
          <a:endParaRPr lang="cs-CZ" sz="900" b="1" kern="1200" dirty="0"/>
        </a:p>
      </dsp:txBody>
      <dsp:txXfrm>
        <a:off x="7077132" y="2277244"/>
        <a:ext cx="1137235" cy="7221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B034BE-B09B-47C3-8657-C09AC8B16EC9}">
      <dsp:nvSpPr>
        <dsp:cNvPr id="0" name=""/>
        <dsp:cNvSpPr/>
      </dsp:nvSpPr>
      <dsp:spPr>
        <a:xfrm>
          <a:off x="71438" y="1714512"/>
          <a:ext cx="1125750" cy="62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/>
            <a:t>MAJETEK </a:t>
          </a:r>
          <a:r>
            <a:rPr lang="cs-CZ" sz="1000" b="1" kern="1200" dirty="0" smtClean="0"/>
            <a:t>/aktiva/</a:t>
          </a:r>
          <a:endParaRPr lang="cs-CZ" sz="1000" b="1" kern="1200" dirty="0"/>
        </a:p>
      </dsp:txBody>
      <dsp:txXfrm>
        <a:off x="71438" y="1714512"/>
        <a:ext cx="1125750" cy="620055"/>
      </dsp:txXfrm>
    </dsp:sp>
    <dsp:sp modelId="{5600BC45-BD48-41EE-933A-74CCCFF8A6E4}">
      <dsp:nvSpPr>
        <dsp:cNvPr id="0" name=""/>
        <dsp:cNvSpPr/>
      </dsp:nvSpPr>
      <dsp:spPr>
        <a:xfrm rot="17462104">
          <a:off x="799015" y="1437582"/>
          <a:ext cx="124222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42229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7462104">
        <a:off x="1389074" y="1413759"/>
        <a:ext cx="62111" cy="62111"/>
      </dsp:txXfrm>
    </dsp:sp>
    <dsp:sp modelId="{5BF43E8A-97A2-43E5-B565-47D413EAC226}">
      <dsp:nvSpPr>
        <dsp:cNvPr id="0" name=""/>
        <dsp:cNvSpPr/>
      </dsp:nvSpPr>
      <dsp:spPr>
        <a:xfrm>
          <a:off x="1643073" y="500067"/>
          <a:ext cx="1033626" cy="7300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DLOUHODOBÝ /stálá aktiva/</a:t>
          </a:r>
          <a:endParaRPr lang="cs-CZ" sz="1000" b="1" kern="1200" dirty="0"/>
        </a:p>
      </dsp:txBody>
      <dsp:txXfrm>
        <a:off x="1643073" y="500067"/>
        <a:ext cx="1033626" cy="730047"/>
      </dsp:txXfrm>
    </dsp:sp>
    <dsp:sp modelId="{E2C2C87E-F41A-4CDC-8D66-BCB9FD21039E}">
      <dsp:nvSpPr>
        <dsp:cNvPr id="0" name=""/>
        <dsp:cNvSpPr/>
      </dsp:nvSpPr>
      <dsp:spPr>
        <a:xfrm rot="19587750">
          <a:off x="2580348" y="538098"/>
          <a:ext cx="115753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5753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587750">
        <a:off x="3130178" y="516393"/>
        <a:ext cx="57876" cy="57876"/>
      </dsp:txXfrm>
    </dsp:sp>
    <dsp:sp modelId="{FA4F7F3C-DE27-40CD-B7E0-569D220CEDFE}">
      <dsp:nvSpPr>
        <dsp:cNvPr id="0" name=""/>
        <dsp:cNvSpPr/>
      </dsp:nvSpPr>
      <dsp:spPr>
        <a:xfrm>
          <a:off x="3641534" y="0"/>
          <a:ext cx="797539" cy="4511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hmotný    </a:t>
          </a:r>
          <a:endParaRPr lang="cs-CZ" sz="1000" b="1" kern="1200" dirty="0"/>
        </a:p>
      </dsp:txBody>
      <dsp:txXfrm>
        <a:off x="3641534" y="0"/>
        <a:ext cx="797539" cy="451144"/>
      </dsp:txXfrm>
    </dsp:sp>
    <dsp:sp modelId="{04A5D700-C7BE-44D0-9388-58E73485AC0B}">
      <dsp:nvSpPr>
        <dsp:cNvPr id="0" name=""/>
        <dsp:cNvSpPr/>
      </dsp:nvSpPr>
      <dsp:spPr>
        <a:xfrm rot="21192318">
          <a:off x="2673287" y="800378"/>
          <a:ext cx="971659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971659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1192318">
        <a:off x="3134825" y="783320"/>
        <a:ext cx="48582" cy="48582"/>
      </dsp:txXfrm>
    </dsp:sp>
    <dsp:sp modelId="{6F0F4B84-CB7B-487C-9BC3-310B1AB8D76D}">
      <dsp:nvSpPr>
        <dsp:cNvPr id="0" name=""/>
        <dsp:cNvSpPr/>
      </dsp:nvSpPr>
      <dsp:spPr>
        <a:xfrm>
          <a:off x="3641534" y="53770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nehmotný </a:t>
          </a:r>
          <a:endParaRPr lang="cs-CZ" sz="1000" b="1" kern="1200" dirty="0"/>
        </a:p>
      </dsp:txBody>
      <dsp:txXfrm>
        <a:off x="3641534" y="537708"/>
        <a:ext cx="849693" cy="424846"/>
      </dsp:txXfrm>
    </dsp:sp>
    <dsp:sp modelId="{03DAF5EB-FB21-432E-BEF3-7842142CED58}">
      <dsp:nvSpPr>
        <dsp:cNvPr id="0" name=""/>
        <dsp:cNvSpPr/>
      </dsp:nvSpPr>
      <dsp:spPr>
        <a:xfrm rot="1317186">
          <a:off x="2638984" y="1052308"/>
          <a:ext cx="104026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4026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17186">
        <a:off x="3133110" y="1033534"/>
        <a:ext cx="52013" cy="52013"/>
      </dsp:txXfrm>
    </dsp:sp>
    <dsp:sp modelId="{3A8BA65E-AB79-44EF-B09F-59D8D6095F27}">
      <dsp:nvSpPr>
        <dsp:cNvPr id="0" name=""/>
        <dsp:cNvSpPr/>
      </dsp:nvSpPr>
      <dsp:spPr>
        <a:xfrm>
          <a:off x="3641534" y="10415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finanční </a:t>
          </a:r>
          <a:endParaRPr lang="cs-CZ" sz="1000" b="1" kern="1200" dirty="0"/>
        </a:p>
      </dsp:txBody>
      <dsp:txXfrm>
        <a:off x="3641534" y="1041568"/>
        <a:ext cx="849693" cy="424846"/>
      </dsp:txXfrm>
    </dsp:sp>
    <dsp:sp modelId="{0CF9DED5-D217-4D38-816C-90F6933AA0F9}">
      <dsp:nvSpPr>
        <dsp:cNvPr id="0" name=""/>
        <dsp:cNvSpPr/>
      </dsp:nvSpPr>
      <dsp:spPr>
        <a:xfrm rot="3744059">
          <a:off x="856143" y="2580428"/>
          <a:ext cx="1270851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70851" y="72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3744059">
        <a:off x="1459797" y="2555890"/>
        <a:ext cx="63542" cy="63542"/>
      </dsp:txXfrm>
    </dsp:sp>
    <dsp:sp modelId="{813E4F8A-B20F-400F-BA2E-3424F50E86CB}">
      <dsp:nvSpPr>
        <dsp:cNvPr id="0" name=""/>
        <dsp:cNvSpPr/>
      </dsp:nvSpPr>
      <dsp:spPr>
        <a:xfrm>
          <a:off x="1785949" y="2786081"/>
          <a:ext cx="1055259" cy="7294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OBĚŽNÝ      /provozní aktiva/</a:t>
          </a:r>
          <a:endParaRPr lang="cs-CZ" sz="1000" b="1" kern="1200" dirty="0"/>
        </a:p>
      </dsp:txBody>
      <dsp:txXfrm>
        <a:off x="1785949" y="2786081"/>
        <a:ext cx="1055259" cy="729402"/>
      </dsp:txXfrm>
    </dsp:sp>
    <dsp:sp modelId="{E7AB8518-DC40-4F38-9E8D-6B4548B0F8C0}">
      <dsp:nvSpPr>
        <dsp:cNvPr id="0" name=""/>
        <dsp:cNvSpPr/>
      </dsp:nvSpPr>
      <dsp:spPr>
        <a:xfrm rot="19074789">
          <a:off x="2652090" y="2651994"/>
          <a:ext cx="1466770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66770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074789">
        <a:off x="3348806" y="2622557"/>
        <a:ext cx="73338" cy="73338"/>
      </dsp:txXfrm>
    </dsp:sp>
    <dsp:sp modelId="{926F6C86-5316-44DE-BC00-B1D919DFDC42}">
      <dsp:nvSpPr>
        <dsp:cNvPr id="0" name=""/>
        <dsp:cNvSpPr/>
      </dsp:nvSpPr>
      <dsp:spPr>
        <a:xfrm>
          <a:off x="3929742" y="19552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zásoby</a:t>
          </a:r>
          <a:endParaRPr lang="cs-CZ" sz="1000" b="1" kern="1200" dirty="0"/>
        </a:p>
      </dsp:txBody>
      <dsp:txXfrm>
        <a:off x="3929742" y="1955247"/>
        <a:ext cx="849693" cy="424846"/>
      </dsp:txXfrm>
    </dsp:sp>
    <dsp:sp modelId="{6C99CE24-92D4-45DC-B051-3DAB16ECA523}">
      <dsp:nvSpPr>
        <dsp:cNvPr id="0" name=""/>
        <dsp:cNvSpPr/>
      </dsp:nvSpPr>
      <dsp:spPr>
        <a:xfrm rot="20702402">
          <a:off x="4754251" y="1968632"/>
          <a:ext cx="14860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860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702402">
        <a:off x="5460118" y="1938714"/>
        <a:ext cx="74301" cy="74301"/>
      </dsp:txXfrm>
    </dsp:sp>
    <dsp:sp modelId="{44CBD747-89BD-4AE7-A954-E5A46D273A27}">
      <dsp:nvSpPr>
        <dsp:cNvPr id="0" name=""/>
        <dsp:cNvSpPr/>
      </dsp:nvSpPr>
      <dsp:spPr>
        <a:xfrm>
          <a:off x="6215102" y="1571636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materiál</a:t>
          </a:r>
          <a:endParaRPr lang="cs-CZ" sz="1000" b="1" kern="1200" dirty="0"/>
        </a:p>
      </dsp:txBody>
      <dsp:txXfrm>
        <a:off x="6215102" y="1571636"/>
        <a:ext cx="849693" cy="424846"/>
      </dsp:txXfrm>
    </dsp:sp>
    <dsp:sp modelId="{EF102937-C2E1-4B23-ACDA-7FBBE9DE683B}">
      <dsp:nvSpPr>
        <dsp:cNvPr id="0" name=""/>
        <dsp:cNvSpPr/>
      </dsp:nvSpPr>
      <dsp:spPr>
        <a:xfrm rot="209398">
          <a:off x="4778101" y="2204216"/>
          <a:ext cx="143833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43833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9398">
        <a:off x="5461310" y="2175490"/>
        <a:ext cx="71916" cy="71916"/>
      </dsp:txXfrm>
    </dsp:sp>
    <dsp:sp modelId="{4B23ADE3-2EFB-47DD-A00C-D777BACA0F61}">
      <dsp:nvSpPr>
        <dsp:cNvPr id="0" name=""/>
        <dsp:cNvSpPr/>
      </dsp:nvSpPr>
      <dsp:spPr>
        <a:xfrm>
          <a:off x="6215102" y="2071702"/>
          <a:ext cx="882372" cy="3670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nedokončená výroba</a:t>
          </a:r>
          <a:endParaRPr lang="cs-CZ" sz="1000" b="1" kern="1200" dirty="0"/>
        </a:p>
      </dsp:txBody>
      <dsp:txXfrm>
        <a:off x="6215102" y="2071702"/>
        <a:ext cx="882372" cy="367050"/>
      </dsp:txXfrm>
    </dsp:sp>
    <dsp:sp modelId="{3C6B632F-0C59-4AA5-8EFC-34999436135A}">
      <dsp:nvSpPr>
        <dsp:cNvPr id="0" name=""/>
        <dsp:cNvSpPr/>
      </dsp:nvSpPr>
      <dsp:spPr>
        <a:xfrm rot="1394412">
          <a:off x="4716045" y="2468698"/>
          <a:ext cx="1562446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562446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394412">
        <a:off x="5458207" y="2436869"/>
        <a:ext cx="78122" cy="78122"/>
      </dsp:txXfrm>
    </dsp:sp>
    <dsp:sp modelId="{7CEE01BC-680A-48C6-87C5-C0EC63546E76}">
      <dsp:nvSpPr>
        <dsp:cNvPr id="0" name=""/>
        <dsp:cNvSpPr/>
      </dsp:nvSpPr>
      <dsp:spPr>
        <a:xfrm>
          <a:off x="6215102" y="2571768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hotové výrobky</a:t>
          </a:r>
          <a:endParaRPr lang="cs-CZ" sz="1000" b="1" kern="1200" dirty="0"/>
        </a:p>
      </dsp:txBody>
      <dsp:txXfrm>
        <a:off x="6215102" y="2571768"/>
        <a:ext cx="849693" cy="424846"/>
      </dsp:txXfrm>
    </dsp:sp>
    <dsp:sp modelId="{3772002C-7A01-4110-B355-20A4214898B8}">
      <dsp:nvSpPr>
        <dsp:cNvPr id="0" name=""/>
        <dsp:cNvSpPr/>
      </dsp:nvSpPr>
      <dsp:spPr>
        <a:xfrm rot="2376479">
          <a:off x="4565531" y="2754450"/>
          <a:ext cx="1863475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863475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600" kern="1200" dirty="0"/>
        </a:p>
      </dsp:txBody>
      <dsp:txXfrm rot="2376479">
        <a:off x="5450681" y="2715096"/>
        <a:ext cx="93173" cy="93173"/>
      </dsp:txXfrm>
    </dsp:sp>
    <dsp:sp modelId="{83852371-9399-4BAB-8900-8B93772572A8}">
      <dsp:nvSpPr>
        <dsp:cNvPr id="0" name=""/>
        <dsp:cNvSpPr/>
      </dsp:nvSpPr>
      <dsp:spPr>
        <a:xfrm>
          <a:off x="6215102" y="3143271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zboží</a:t>
          </a:r>
          <a:endParaRPr lang="cs-CZ" sz="1000" b="1" kern="1200" dirty="0"/>
        </a:p>
      </dsp:txBody>
      <dsp:txXfrm>
        <a:off x="6215102" y="3143271"/>
        <a:ext cx="849693" cy="424846"/>
      </dsp:txXfrm>
    </dsp:sp>
    <dsp:sp modelId="{27CE9F5D-A9AC-4584-B42B-8400ECCE19CD}">
      <dsp:nvSpPr>
        <dsp:cNvPr id="0" name=""/>
        <dsp:cNvSpPr/>
      </dsp:nvSpPr>
      <dsp:spPr>
        <a:xfrm rot="4366760">
          <a:off x="2397158" y="3746071"/>
          <a:ext cx="126159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6159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366760">
        <a:off x="2996418" y="3721764"/>
        <a:ext cx="63079" cy="63079"/>
      </dsp:txXfrm>
    </dsp:sp>
    <dsp:sp modelId="{C9D4258C-3227-41FF-B824-69ECDEB1F5A7}">
      <dsp:nvSpPr>
        <dsp:cNvPr id="0" name=""/>
        <dsp:cNvSpPr/>
      </dsp:nvSpPr>
      <dsp:spPr>
        <a:xfrm>
          <a:off x="3214708" y="414340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peněžní forma</a:t>
          </a:r>
          <a:endParaRPr lang="cs-CZ" sz="1000" b="1" kern="1200" dirty="0"/>
        </a:p>
      </dsp:txBody>
      <dsp:txXfrm>
        <a:off x="3214708" y="4143403"/>
        <a:ext cx="849693" cy="424846"/>
      </dsp:txXfrm>
    </dsp:sp>
    <dsp:sp modelId="{4CD7E1C3-BFE5-4CD0-9D5C-DE8965909A27}">
      <dsp:nvSpPr>
        <dsp:cNvPr id="0" name=""/>
        <dsp:cNvSpPr/>
      </dsp:nvSpPr>
      <dsp:spPr>
        <a:xfrm rot="19292202">
          <a:off x="3914871" y="3919965"/>
          <a:ext cx="137819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37819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9292202">
        <a:off x="4569514" y="3892743"/>
        <a:ext cx="68909" cy="68909"/>
      </dsp:txXfrm>
    </dsp:sp>
    <dsp:sp modelId="{786B0547-A26E-4B38-AFB4-18105CF97B79}">
      <dsp:nvSpPr>
        <dsp:cNvPr id="0" name=""/>
        <dsp:cNvSpPr/>
      </dsp:nvSpPr>
      <dsp:spPr>
        <a:xfrm>
          <a:off x="5143537" y="3286147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peníze /pokladna, banka/</a:t>
          </a:r>
          <a:endParaRPr lang="cs-CZ" sz="1000" b="1" kern="1200" dirty="0"/>
        </a:p>
      </dsp:txBody>
      <dsp:txXfrm>
        <a:off x="5143537" y="3286147"/>
        <a:ext cx="849693" cy="424846"/>
      </dsp:txXfrm>
    </dsp:sp>
    <dsp:sp modelId="{41B53BFF-2DB8-4B7D-840A-2B25CA6DE1AB}">
      <dsp:nvSpPr>
        <dsp:cNvPr id="0" name=""/>
        <dsp:cNvSpPr/>
      </dsp:nvSpPr>
      <dsp:spPr>
        <a:xfrm rot="20501139">
          <a:off x="4035612" y="4169998"/>
          <a:ext cx="1136714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136714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20501139">
        <a:off x="4575551" y="4148813"/>
        <a:ext cx="56835" cy="56835"/>
      </dsp:txXfrm>
    </dsp:sp>
    <dsp:sp modelId="{D14B7512-F72B-4B68-8DC0-4251E622E4C2}">
      <dsp:nvSpPr>
        <dsp:cNvPr id="0" name=""/>
        <dsp:cNvSpPr/>
      </dsp:nvSpPr>
      <dsp:spPr>
        <a:xfrm>
          <a:off x="5143537" y="3786213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ceniny</a:t>
          </a:r>
          <a:endParaRPr lang="cs-CZ" sz="1000" b="1" kern="1200" dirty="0"/>
        </a:p>
      </dsp:txBody>
      <dsp:txXfrm>
        <a:off x="5143537" y="3786213"/>
        <a:ext cx="849693" cy="424846"/>
      </dsp:txXfrm>
    </dsp:sp>
    <dsp:sp modelId="{1935499F-94E8-48B1-896C-5CF7AAEB44E2}">
      <dsp:nvSpPr>
        <dsp:cNvPr id="0" name=""/>
        <dsp:cNvSpPr/>
      </dsp:nvSpPr>
      <dsp:spPr>
        <a:xfrm rot="452520">
          <a:off x="4059692" y="4420031"/>
          <a:ext cx="1088553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088553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452520">
        <a:off x="4576755" y="4400050"/>
        <a:ext cx="54427" cy="54427"/>
      </dsp:txXfrm>
    </dsp:sp>
    <dsp:sp modelId="{F13B00F3-A656-41AD-A938-41A42E017B4C}">
      <dsp:nvSpPr>
        <dsp:cNvPr id="0" name=""/>
        <dsp:cNvSpPr/>
      </dsp:nvSpPr>
      <dsp:spPr>
        <a:xfrm>
          <a:off x="5143537" y="4286279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krátkodobé CP</a:t>
          </a:r>
          <a:endParaRPr lang="cs-CZ" sz="1000" b="1" kern="1200" dirty="0"/>
        </a:p>
      </dsp:txBody>
      <dsp:txXfrm>
        <a:off x="5143537" y="4286279"/>
        <a:ext cx="849693" cy="424846"/>
      </dsp:txXfrm>
    </dsp:sp>
    <dsp:sp modelId="{4BBC6A97-E8A7-4DC0-ABB3-99BF01442AAD}">
      <dsp:nvSpPr>
        <dsp:cNvPr id="0" name=""/>
        <dsp:cNvSpPr/>
      </dsp:nvSpPr>
      <dsp:spPr>
        <a:xfrm rot="1847171">
          <a:off x="3975895" y="4670064"/>
          <a:ext cx="1256148" cy="14465"/>
        </a:xfrm>
        <a:custGeom>
          <a:avLst/>
          <a:gdLst/>
          <a:ahLst/>
          <a:cxnLst/>
          <a:rect l="0" t="0" r="0" b="0"/>
          <a:pathLst>
            <a:path>
              <a:moveTo>
                <a:pt x="0" y="7232"/>
              </a:moveTo>
              <a:lnTo>
                <a:pt x="1256148" y="72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 dirty="0"/>
        </a:p>
      </dsp:txBody>
      <dsp:txXfrm rot="1847171">
        <a:off x="4572565" y="4645893"/>
        <a:ext cx="62807" cy="62807"/>
      </dsp:txXfrm>
    </dsp:sp>
    <dsp:sp modelId="{81D695EA-F830-4C5F-893B-32E9EE7F9A46}">
      <dsp:nvSpPr>
        <dsp:cNvPr id="0" name=""/>
        <dsp:cNvSpPr/>
      </dsp:nvSpPr>
      <dsp:spPr>
        <a:xfrm>
          <a:off x="5143537" y="4786344"/>
          <a:ext cx="849693" cy="4248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000" b="1" kern="1200" dirty="0" smtClean="0"/>
            <a:t>pohledávky</a:t>
          </a:r>
          <a:endParaRPr lang="cs-CZ" sz="1000" b="1" kern="1200" dirty="0"/>
        </a:p>
      </dsp:txBody>
      <dsp:txXfrm>
        <a:off x="5143537" y="4786344"/>
        <a:ext cx="849693" cy="4248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36E932-5F09-4208-8EFA-D4EEAB560A4E}">
      <dsp:nvSpPr>
        <dsp:cNvPr id="0" name=""/>
        <dsp:cNvSpPr/>
      </dsp:nvSpPr>
      <dsp:spPr>
        <a:xfrm>
          <a:off x="820404" y="2186913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Majetek /pasiva/</a:t>
          </a:r>
          <a:endParaRPr lang="cs-CZ" sz="1200" kern="1200" dirty="0"/>
        </a:p>
      </dsp:txBody>
      <dsp:txXfrm>
        <a:off x="820404" y="2186913"/>
        <a:ext cx="1080326" cy="540163"/>
      </dsp:txXfrm>
    </dsp:sp>
    <dsp:sp modelId="{1E6AA4F5-5A49-400B-A791-82F5120A493D}">
      <dsp:nvSpPr>
        <dsp:cNvPr id="0" name=""/>
        <dsp:cNvSpPr/>
      </dsp:nvSpPr>
      <dsp:spPr>
        <a:xfrm rot="18288834">
          <a:off x="1563831" y="1802432"/>
          <a:ext cx="1570307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70307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8288834">
        <a:off x="2309727" y="1773117"/>
        <a:ext cx="78515" cy="78515"/>
      </dsp:txXfrm>
    </dsp:sp>
    <dsp:sp modelId="{D1D7F009-6831-4D8C-8B29-595F74DCBFB2}">
      <dsp:nvSpPr>
        <dsp:cNvPr id="0" name=""/>
        <dsp:cNvSpPr/>
      </dsp:nvSpPr>
      <dsp:spPr>
        <a:xfrm>
          <a:off x="2797239" y="897673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 vlastních zdrojů</a:t>
          </a:r>
          <a:endParaRPr lang="cs-CZ" sz="1200" kern="1200" dirty="0"/>
        </a:p>
      </dsp:txBody>
      <dsp:txXfrm>
        <a:off x="2797239" y="897673"/>
        <a:ext cx="1080326" cy="540163"/>
      </dsp:txXfrm>
    </dsp:sp>
    <dsp:sp modelId="{32BE16CB-BF33-4F28-89B8-748E85E150EA}">
      <dsp:nvSpPr>
        <dsp:cNvPr id="0" name=""/>
        <dsp:cNvSpPr/>
      </dsp:nvSpPr>
      <dsp:spPr>
        <a:xfrm rot="19240695">
          <a:off x="3717297" y="709236"/>
          <a:ext cx="141579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15791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9240695">
        <a:off x="4389798" y="683784"/>
        <a:ext cx="70789" cy="70789"/>
      </dsp:txXfrm>
    </dsp:sp>
    <dsp:sp modelId="{4A330B2F-8736-441F-AA9D-F705ACB5529C}">
      <dsp:nvSpPr>
        <dsp:cNvPr id="0" name=""/>
        <dsp:cNvSpPr/>
      </dsp:nvSpPr>
      <dsp:spPr>
        <a:xfrm>
          <a:off x="4972821" y="522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základní kapitál</a:t>
          </a:r>
          <a:endParaRPr lang="cs-CZ" sz="1200" kern="1200" dirty="0"/>
        </a:p>
      </dsp:txBody>
      <dsp:txXfrm>
        <a:off x="4972821" y="522"/>
        <a:ext cx="1080326" cy="540163"/>
      </dsp:txXfrm>
    </dsp:sp>
    <dsp:sp modelId="{012CA728-E7C0-4B62-BA74-55341DEB2AF6}">
      <dsp:nvSpPr>
        <dsp:cNvPr id="0" name=""/>
        <dsp:cNvSpPr/>
      </dsp:nvSpPr>
      <dsp:spPr>
        <a:xfrm rot="20751477">
          <a:off x="3860449" y="1019830"/>
          <a:ext cx="1129487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129487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0751477">
        <a:off x="4396956" y="1001536"/>
        <a:ext cx="56474" cy="56474"/>
      </dsp:txXfrm>
    </dsp:sp>
    <dsp:sp modelId="{CEAF9B85-2CE5-4ADE-A54A-8364BF9DAA0F}">
      <dsp:nvSpPr>
        <dsp:cNvPr id="0" name=""/>
        <dsp:cNvSpPr/>
      </dsp:nvSpPr>
      <dsp:spPr>
        <a:xfrm>
          <a:off x="4972821" y="621709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emisní ážio</a:t>
          </a:r>
          <a:endParaRPr lang="cs-CZ" sz="1200" kern="1200" dirty="0"/>
        </a:p>
      </dsp:txBody>
      <dsp:txXfrm>
        <a:off x="4972821" y="621709"/>
        <a:ext cx="1080326" cy="540163"/>
      </dsp:txXfrm>
    </dsp:sp>
    <dsp:sp modelId="{A97860AD-DF49-46BD-BDCA-B8B0A65DCA59}">
      <dsp:nvSpPr>
        <dsp:cNvPr id="0" name=""/>
        <dsp:cNvSpPr/>
      </dsp:nvSpPr>
      <dsp:spPr>
        <a:xfrm rot="1049688">
          <a:off x="3851005" y="1330424"/>
          <a:ext cx="1148375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148375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049688">
        <a:off x="4396483" y="1311657"/>
        <a:ext cx="57418" cy="57418"/>
      </dsp:txXfrm>
    </dsp:sp>
    <dsp:sp modelId="{E26AB046-64B3-409A-BE1E-9E14500FFDD9}">
      <dsp:nvSpPr>
        <dsp:cNvPr id="0" name=""/>
        <dsp:cNvSpPr/>
      </dsp:nvSpPr>
      <dsp:spPr>
        <a:xfrm>
          <a:off x="4972821" y="1242897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vklady tichého společníka</a:t>
          </a:r>
          <a:endParaRPr lang="cs-CZ" sz="1200" kern="1200" dirty="0"/>
        </a:p>
      </dsp:txBody>
      <dsp:txXfrm>
        <a:off x="4972821" y="1242897"/>
        <a:ext cx="1080326" cy="540163"/>
      </dsp:txXfrm>
    </dsp:sp>
    <dsp:sp modelId="{C2CF3139-7477-4266-8A8F-B25A4D39402B}">
      <dsp:nvSpPr>
        <dsp:cNvPr id="0" name=""/>
        <dsp:cNvSpPr/>
      </dsp:nvSpPr>
      <dsp:spPr>
        <a:xfrm rot="2485435">
          <a:off x="3694861" y="1641018"/>
          <a:ext cx="146066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460663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485435">
        <a:off x="4388676" y="1614444"/>
        <a:ext cx="73033" cy="73033"/>
      </dsp:txXfrm>
    </dsp:sp>
    <dsp:sp modelId="{7D609A51-778B-476E-9924-BD75C88039C7}">
      <dsp:nvSpPr>
        <dsp:cNvPr id="0" name=""/>
        <dsp:cNvSpPr/>
      </dsp:nvSpPr>
      <dsp:spPr>
        <a:xfrm>
          <a:off x="4972821" y="1864084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zisk</a:t>
          </a:r>
          <a:endParaRPr lang="cs-CZ" sz="1200" kern="1200" dirty="0"/>
        </a:p>
      </dsp:txBody>
      <dsp:txXfrm>
        <a:off x="4972821" y="1864084"/>
        <a:ext cx="1080326" cy="540163"/>
      </dsp:txXfrm>
    </dsp:sp>
    <dsp:sp modelId="{6DA5B854-A773-4C90-B484-FC8CA810113D}">
      <dsp:nvSpPr>
        <dsp:cNvPr id="0" name=""/>
        <dsp:cNvSpPr/>
      </dsp:nvSpPr>
      <dsp:spPr>
        <a:xfrm rot="3046146">
          <a:off x="1615247" y="3048696"/>
          <a:ext cx="1553425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553425" y="99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3046146">
        <a:off x="2353124" y="3019803"/>
        <a:ext cx="77671" cy="77671"/>
      </dsp:txXfrm>
    </dsp:sp>
    <dsp:sp modelId="{2A659ADD-4425-434F-9BED-351CA21D595D}">
      <dsp:nvSpPr>
        <dsp:cNvPr id="0" name=""/>
        <dsp:cNvSpPr/>
      </dsp:nvSpPr>
      <dsp:spPr>
        <a:xfrm>
          <a:off x="2883189" y="3390201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 cizích zdrojů</a:t>
          </a:r>
          <a:endParaRPr lang="cs-CZ" sz="1200" kern="1200" dirty="0"/>
        </a:p>
      </dsp:txBody>
      <dsp:txXfrm>
        <a:off x="2883189" y="3390201"/>
        <a:ext cx="1080326" cy="540163"/>
      </dsp:txXfrm>
    </dsp:sp>
    <dsp:sp modelId="{1F96B37F-1819-4B6E-963C-A54FC7CB61B1}">
      <dsp:nvSpPr>
        <dsp:cNvPr id="0" name=""/>
        <dsp:cNvSpPr/>
      </dsp:nvSpPr>
      <dsp:spPr>
        <a:xfrm rot="19087261">
          <a:off x="3790379" y="3197875"/>
          <a:ext cx="1355579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355579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9087261">
        <a:off x="4434279" y="3173929"/>
        <a:ext cx="67778" cy="67778"/>
      </dsp:txXfrm>
    </dsp:sp>
    <dsp:sp modelId="{00F089C9-0B45-4504-8299-585F24BC72D4}">
      <dsp:nvSpPr>
        <dsp:cNvPr id="0" name=""/>
        <dsp:cNvSpPr/>
      </dsp:nvSpPr>
      <dsp:spPr>
        <a:xfrm>
          <a:off x="4972821" y="2485272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bankovní úvěry</a:t>
          </a:r>
          <a:endParaRPr lang="cs-CZ" sz="1200" kern="1200" dirty="0"/>
        </a:p>
      </dsp:txBody>
      <dsp:txXfrm>
        <a:off x="4972821" y="2485272"/>
        <a:ext cx="1080326" cy="540163"/>
      </dsp:txXfrm>
    </dsp:sp>
    <dsp:sp modelId="{2504354B-919B-4C7D-BD06-07275EBA71D4}">
      <dsp:nvSpPr>
        <dsp:cNvPr id="0" name=""/>
        <dsp:cNvSpPr/>
      </dsp:nvSpPr>
      <dsp:spPr>
        <a:xfrm rot="20657876">
          <a:off x="3943953" y="3508469"/>
          <a:ext cx="1048430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048430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0657876">
        <a:off x="4441957" y="3492201"/>
        <a:ext cx="52421" cy="52421"/>
      </dsp:txXfrm>
    </dsp:sp>
    <dsp:sp modelId="{C2B94216-4C6F-4AAB-87E9-68400AB81863}">
      <dsp:nvSpPr>
        <dsp:cNvPr id="0" name=""/>
        <dsp:cNvSpPr/>
      </dsp:nvSpPr>
      <dsp:spPr>
        <a:xfrm>
          <a:off x="4972821" y="3106459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dodavatelské úvěry</a:t>
          </a:r>
          <a:endParaRPr lang="cs-CZ" sz="1200" kern="1200" dirty="0"/>
        </a:p>
      </dsp:txBody>
      <dsp:txXfrm>
        <a:off x="4972821" y="3106459"/>
        <a:ext cx="1080326" cy="540163"/>
      </dsp:txXfrm>
    </dsp:sp>
    <dsp:sp modelId="{56376292-7F60-4994-BAF9-2DA6DCE1D561}">
      <dsp:nvSpPr>
        <dsp:cNvPr id="0" name=""/>
        <dsp:cNvSpPr/>
      </dsp:nvSpPr>
      <dsp:spPr>
        <a:xfrm rot="1109192">
          <a:off x="3936058" y="3819063"/>
          <a:ext cx="106422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064221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1109192">
        <a:off x="4441563" y="3802400"/>
        <a:ext cx="53211" cy="53211"/>
      </dsp:txXfrm>
    </dsp:sp>
    <dsp:sp modelId="{1D0B5D0E-8851-4CBF-A96F-4C93D5BC1E4C}">
      <dsp:nvSpPr>
        <dsp:cNvPr id="0" name=""/>
        <dsp:cNvSpPr/>
      </dsp:nvSpPr>
      <dsp:spPr>
        <a:xfrm>
          <a:off x="4972821" y="3727647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emise obligací</a:t>
          </a:r>
          <a:endParaRPr lang="cs-CZ" sz="1200" kern="1200" dirty="0"/>
        </a:p>
      </dsp:txBody>
      <dsp:txXfrm>
        <a:off x="4972821" y="3727647"/>
        <a:ext cx="1080326" cy="540163"/>
      </dsp:txXfrm>
    </dsp:sp>
    <dsp:sp modelId="{06BA946D-19A0-47AE-88C4-FB4A51F9D430}">
      <dsp:nvSpPr>
        <dsp:cNvPr id="0" name=""/>
        <dsp:cNvSpPr/>
      </dsp:nvSpPr>
      <dsp:spPr>
        <a:xfrm rot="2611501">
          <a:off x="3772166" y="4129657"/>
          <a:ext cx="1392003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392003" y="994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/>
        </a:p>
      </dsp:txBody>
      <dsp:txXfrm rot="2611501">
        <a:off x="4433368" y="4104799"/>
        <a:ext cx="69600" cy="69600"/>
      </dsp:txXfrm>
    </dsp:sp>
    <dsp:sp modelId="{5F7CCF64-59C8-40F3-84D4-76F0694A679D}">
      <dsp:nvSpPr>
        <dsp:cNvPr id="0" name=""/>
        <dsp:cNvSpPr/>
      </dsp:nvSpPr>
      <dsp:spPr>
        <a:xfrm>
          <a:off x="4972821" y="4348834"/>
          <a:ext cx="1080326" cy="540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přijaté zálohy</a:t>
          </a:r>
          <a:endParaRPr lang="cs-CZ" sz="1200" kern="1200" dirty="0"/>
        </a:p>
      </dsp:txBody>
      <dsp:txXfrm>
        <a:off x="4972821" y="4348834"/>
        <a:ext cx="1080326" cy="540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58217B-D308-467D-AFE0-EFAEA3169D6E}" type="datetimeFigureOut">
              <a:rPr lang="cs-CZ" smtClean="0"/>
              <a:pPr/>
              <a:t>6.5.2010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8264D3-FAE2-4138-BA57-8E05ACC88F42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76198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86742" cy="4286280"/>
          </a:xfrm>
        </p:spPr>
        <p:txBody>
          <a:bodyPr>
            <a:normAutofit/>
          </a:bodyPr>
          <a:lstStyle/>
          <a:p>
            <a:pPr algn="l"/>
            <a:r>
              <a:rPr lang="cs-CZ" dirty="0" smtClean="0"/>
              <a:t>Majetek podniku – souhrn prostředků pro hospodářskou činnost organizace</a:t>
            </a:r>
          </a:p>
          <a:p>
            <a:pPr algn="l"/>
            <a:r>
              <a:rPr lang="cs-CZ" dirty="0" smtClean="0"/>
              <a:t>Majetek z pohledu účetnictví: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	podle druhů majetku</a:t>
            </a:r>
          </a:p>
          <a:p>
            <a:pPr algn="l">
              <a:buFont typeface="Arial" pitchFamily="34" charset="0"/>
              <a:buChar char="•"/>
            </a:pPr>
            <a:r>
              <a:rPr lang="cs-CZ" dirty="0" smtClean="0"/>
              <a:t>	podle zdrojů financování</a:t>
            </a:r>
          </a:p>
          <a:p>
            <a:pPr algn="l"/>
            <a:r>
              <a:rPr lang="cs-CZ" dirty="0" smtClean="0"/>
              <a:t>Majetek z hlediska formy = AKTIVA</a:t>
            </a:r>
          </a:p>
          <a:p>
            <a:pPr algn="l"/>
            <a:r>
              <a:rPr lang="cs-CZ" dirty="0" smtClean="0"/>
              <a:t>Majetek z hlediska zdrojů = PASIVA</a:t>
            </a:r>
          </a:p>
          <a:p>
            <a:pPr algn="l"/>
            <a:endParaRPr lang="cs-CZ" sz="1400" dirty="0" smtClean="0"/>
          </a:p>
          <a:p>
            <a:pPr algn="ctr"/>
            <a:r>
              <a:rPr lang="cs-CZ" sz="4000" b="1" dirty="0" smtClean="0"/>
              <a:t>AKTIVA  =  PASIVA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1472" y="785794"/>
            <a:ext cx="73979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Oba uvedené pohledy třídí stále stejný objem majetku firmy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/pouze podle dvou různých kritérií/, </a:t>
            </a:r>
          </a:p>
          <a:p>
            <a:r>
              <a:rPr lang="cs-CZ" sz="2000" b="1" dirty="0" smtClean="0">
                <a:solidFill>
                  <a:srgbClr val="C00000"/>
                </a:solidFill>
              </a:rPr>
              <a:t>a proto se musí co do velikosti a ceny rovnat !!</a:t>
            </a:r>
            <a:endParaRPr lang="cs-CZ" sz="2000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071670" y="1928802"/>
            <a:ext cx="328614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</a:rPr>
              <a:t>AKTIVA  =  PASIVA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14348" y="2571744"/>
            <a:ext cx="6786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základní princip významného účetního výkazu  -  ROZVAHY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00034" y="3000372"/>
            <a:ext cx="3317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tx2"/>
                </a:solidFill>
              </a:rPr>
              <a:t>DLOUHODOBÝ MAJETEK</a:t>
            </a: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3429000"/>
            <a:ext cx="840082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chemeClr val="tx2"/>
                </a:solidFill>
              </a:rPr>
              <a:t>Členění dlouhodobého majetku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hmotný majetek /HM/ (cena &gt; 40.000,-Kč, doba používání &gt; 1 rok), kromě půdy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                                           a uměleckých předmětů se odepisuje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		           HM dělíme na movitý a nemovitý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nehmotný majetek /NM/ (cena &gt; 60.000,-Kč, doba používání &gt; 1 rok, odepisuje se</a:t>
            </a:r>
          </a:p>
          <a:p>
            <a:pPr>
              <a:buFont typeface="Arial" pitchFamily="34" charset="0"/>
              <a:buChar char="•"/>
            </a:pPr>
            <a:endParaRPr lang="cs-CZ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2"/>
                </a:solidFill>
              </a:rPr>
              <a:t> finanční majetek /FM/ (cena není stanovena, doba používání &gt; 1 rok,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                                            neodepisujeme)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Rozhodnutí o zařazení do dlouhodobého majetku má pro firmu zásadní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význam, jelikož  ovlivňuje  výši  daní !!</a:t>
            </a:r>
            <a:endParaRPr lang="cs-CZ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57158" y="785794"/>
            <a:ext cx="425841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Způsoby pořízení DM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nákup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vlastní výroba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darování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převod z osobního majetku podnikatele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28596" y="2357430"/>
            <a:ext cx="841993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chemeClr val="tx2"/>
                </a:solidFill>
              </a:rPr>
              <a:t>Rozdíl mezi finančním  a operativním leasingem a prodejem na splátky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Finanční leasing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smlouva o pronájmu s následným odkupem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předmět leasingu je právně majetkem LS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nájemce je pouze držitelem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nájemce se po splacení ceny a odkupní ceny stane majitelem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Operativní leasing –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smlouva o pronájmu s následným vrácením PL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 celou dobu je pronajatý předmět v majetku pronajímatele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 ukončení doby nájmu se vrací majiteli, nedochází k převodu vlastnictví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Prodej na splátky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podepsáním smlouvy o prodeji na splátky se předmět stává majetkem kupujícího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k převodu vlastnictví dochází okamžitě v den podpisu smlouvy</a:t>
            </a:r>
          </a:p>
          <a:p>
            <a:pPr>
              <a:buFont typeface="Arial" pitchFamily="34" charset="0"/>
              <a:buChar char="•"/>
            </a:pPr>
            <a:endParaRPr lang="cs-CZ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Výhody a nevýhody finančního leasingu</a:t>
            </a:r>
            <a:r>
              <a:rPr lang="cs-CZ" dirty="0" smtClean="0">
                <a:solidFill>
                  <a:schemeClr val="tx2"/>
                </a:solidFill>
              </a:rPr>
              <a:t> – pořízení majetku i při nedostatku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peněz, investice se rychleji dostává do nákladů, v případě nesplácení uhrazené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splátky propadají a PL se vrací, vinkulace pojistného plnění a krácení tohoto plnění.</a:t>
            </a:r>
          </a:p>
          <a:p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143504" y="1142984"/>
            <a:ext cx="28459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vklad majetku společníky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nové zjištění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finanční leasing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714356"/>
            <a:ext cx="8367483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rgbClr val="C00000"/>
                </a:solidFill>
              </a:rPr>
              <a:t>Oceňování DM</a:t>
            </a:r>
          </a:p>
          <a:p>
            <a:endParaRPr lang="cs-CZ" sz="1000" b="1" dirty="0" smtClean="0">
              <a:solidFill>
                <a:srgbClr val="C00000"/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Pořizovací cenou = cena pořízení + náklady /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související s pořízením/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Reprodukční pořizovací cenou = cena dle odhadce 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/ke dni účetního zápisu/</a:t>
            </a:r>
          </a:p>
          <a:p>
            <a:r>
              <a:rPr lang="cs-CZ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	                      (majetek starší 5 let, bez dokladu o jeho hodnotě)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Vlastní náklady  = suma všech prokazatelných nákladů na pořízení /ne zisk/</a:t>
            </a:r>
          </a:p>
          <a:p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Nehmotný majetek oceňujeme stejně jako HM.</a:t>
            </a:r>
          </a:p>
          <a:p>
            <a:r>
              <a:rPr lang="cs-CZ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endParaRPr lang="cs-CZ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00034" y="3000372"/>
            <a:ext cx="840890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u="sng" dirty="0" smtClean="0">
                <a:solidFill>
                  <a:srgbClr val="C00000"/>
                </a:solidFill>
              </a:rPr>
              <a:t>ODEPISOVÁNÍ  DM</a:t>
            </a:r>
          </a:p>
          <a:p>
            <a:endParaRPr lang="cs-CZ" b="1" dirty="0" smtClean="0">
              <a:solidFill>
                <a:schemeClr val="tx2"/>
              </a:solidFill>
            </a:endParaRPr>
          </a:p>
          <a:p>
            <a:r>
              <a:rPr lang="cs-CZ" dirty="0" smtClean="0">
                <a:solidFill>
                  <a:schemeClr val="tx2"/>
                </a:solidFill>
              </a:rPr>
              <a:t>DM /H i N/ se opotřebovává a jeho hodnota se do nákladů firmy přenáší postupně  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formou </a:t>
            </a:r>
            <a:r>
              <a:rPr lang="cs-CZ" b="1" dirty="0" smtClean="0">
                <a:solidFill>
                  <a:schemeClr val="tx2"/>
                </a:solidFill>
              </a:rPr>
              <a:t>ročních odpisů </a:t>
            </a:r>
            <a:r>
              <a:rPr lang="cs-CZ" dirty="0" smtClean="0">
                <a:solidFill>
                  <a:schemeClr val="tx2"/>
                </a:solidFill>
              </a:rPr>
              <a:t>!!</a:t>
            </a:r>
          </a:p>
          <a:p>
            <a:endParaRPr lang="cs-CZ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Opotřebování : 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dirty="0" smtClean="0">
                <a:solidFill>
                  <a:schemeClr val="tx2"/>
                </a:solidFill>
              </a:rPr>
              <a:t>fyzické 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dirty="0" smtClean="0">
                <a:solidFill>
                  <a:schemeClr val="tx2"/>
                </a:solidFill>
              </a:rPr>
              <a:t>morální</a:t>
            </a:r>
          </a:p>
          <a:p>
            <a:pPr>
              <a:buFont typeface="Arial" pitchFamily="34" charset="0"/>
              <a:buChar char="•"/>
            </a:pPr>
            <a:endParaRPr lang="cs-CZ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Odpisy = účetní a daňové /</a:t>
            </a:r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 poslednímu dni účetního období/</a:t>
            </a:r>
          </a:p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Oprávky = součet  odpisů</a:t>
            </a:r>
          </a:p>
          <a:p>
            <a:endParaRPr lang="cs-CZ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Vstupní cena – oprávky = zůstatková cena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642918"/>
            <a:ext cx="47995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Daňové odpisy  </a:t>
            </a:r>
          </a:p>
          <a:p>
            <a:r>
              <a:rPr lang="cs-CZ" b="1" dirty="0" smtClean="0">
                <a:solidFill>
                  <a:srgbClr val="C00000"/>
                </a:solidFill>
              </a:rPr>
              <a:t>/rovnoměrné nebo zrychlené odepisování/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57158" y="1357298"/>
            <a:ext cx="85141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zvolené odpisy jsou závazné po celou dobu odepisování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 případě technického zhodnocení odepisujeme ze zvýšené ceny majetku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 odpisových skupin  /3, 5, 10, 20, 30, 50/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 dlouhodobého nehmotného majetku odepisujeme pouze rovnoměrně</a:t>
            </a:r>
          </a:p>
          <a:p>
            <a:pPr>
              <a:buFont typeface="Arial" pitchFamily="34" charset="0"/>
              <a:buChar char="•"/>
            </a:pP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OSVČ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které nevedou účetnictví, </a:t>
            </a:r>
            <a:r>
              <a:rPr lang="cs-CZ" b="1" dirty="0" smtClean="0">
                <a:solidFill>
                  <a:srgbClr val="C00000"/>
                </a:solidFill>
              </a:rPr>
              <a:t>MAJETEK NEODEPISUJÍ !! 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</a:t>
            </a:r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daňový náklad/</a:t>
            </a:r>
            <a:endParaRPr lang="cs-CZ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14348" y="4071942"/>
          <a:ext cx="635798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333488"/>
                <a:gridCol w="1524000"/>
                <a:gridCol w="178598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Odpis. skup.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rok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Zvýš</a:t>
                      </a:r>
                      <a:r>
                        <a:rPr lang="cs-CZ" dirty="0" smtClean="0"/>
                        <a:t>. </a:t>
                      </a:r>
                      <a:r>
                        <a:rPr lang="cs-CZ" dirty="0" err="1" smtClean="0"/>
                        <a:t>vst</a:t>
                      </a:r>
                      <a:r>
                        <a:rPr lang="cs-CZ" dirty="0" smtClean="0"/>
                        <a:t>. 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33,3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22,25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10,5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5,15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3,4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2,02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714348" y="3000372"/>
            <a:ext cx="49448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	                 </a:t>
            </a:r>
            <a:r>
              <a:rPr lang="cs-CZ" sz="2000" b="1" dirty="0" smtClean="0">
                <a:solidFill>
                  <a:schemeClr val="accent2"/>
                </a:solidFill>
              </a:rPr>
              <a:t>vstupní cena  x  sazba</a:t>
            </a:r>
          </a:p>
          <a:p>
            <a:r>
              <a:rPr lang="cs-CZ" sz="2000" b="1" dirty="0" smtClean="0">
                <a:solidFill>
                  <a:schemeClr val="accent2"/>
                </a:solidFill>
              </a:rPr>
              <a:t>Roční odpis =   _______________________</a:t>
            </a:r>
          </a:p>
          <a:p>
            <a:r>
              <a:rPr lang="cs-CZ" sz="2000" b="1" dirty="0" smtClean="0">
                <a:solidFill>
                  <a:schemeClr val="accent2"/>
                </a:solidFill>
              </a:rPr>
              <a:t> </a:t>
            </a:r>
            <a:r>
              <a:rPr lang="cs-CZ" sz="2000" b="1" dirty="0" smtClean="0">
                <a:solidFill>
                  <a:schemeClr val="accent2"/>
                </a:solidFill>
              </a:rPr>
              <a:t>                                             100</a:t>
            </a:r>
            <a:endParaRPr lang="cs-CZ" sz="20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714356"/>
            <a:ext cx="2300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C00000"/>
                </a:solidFill>
              </a:rPr>
              <a:t>Zrychlené  odpisy</a:t>
            </a:r>
            <a:endParaRPr lang="cs-CZ" sz="2000" b="1" dirty="0">
              <a:solidFill>
                <a:srgbClr val="C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488" y="714356"/>
            <a:ext cx="421179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2"/>
                </a:solidFill>
              </a:rPr>
              <a:t>	                      Vstupní cena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Odpis </a:t>
            </a:r>
            <a:r>
              <a:rPr lang="cs-CZ" sz="1200" b="1" dirty="0" smtClean="0">
                <a:solidFill>
                  <a:schemeClr val="accent2"/>
                </a:solidFill>
              </a:rPr>
              <a:t>/1 rok/</a:t>
            </a:r>
            <a:r>
              <a:rPr lang="cs-CZ" b="1" dirty="0" smtClean="0">
                <a:solidFill>
                  <a:schemeClr val="accent2"/>
                </a:solidFill>
              </a:rPr>
              <a:t>  =  -------------------------------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 </a:t>
            </a:r>
            <a:r>
              <a:rPr lang="cs-CZ" b="1" dirty="0" smtClean="0">
                <a:solidFill>
                  <a:schemeClr val="accent2"/>
                </a:solidFill>
              </a:rPr>
              <a:t>                                         koeficient</a:t>
            </a:r>
          </a:p>
          <a:p>
            <a:endParaRPr lang="cs-CZ" b="1" dirty="0" smtClean="0">
              <a:solidFill>
                <a:schemeClr val="accent2"/>
              </a:solidFill>
            </a:endParaRPr>
          </a:p>
          <a:p>
            <a:r>
              <a:rPr lang="cs-CZ" b="1" dirty="0" smtClean="0">
                <a:solidFill>
                  <a:schemeClr val="accent2"/>
                </a:solidFill>
              </a:rPr>
              <a:t>                                    2.zůstatková cena   </a:t>
            </a:r>
          </a:p>
          <a:p>
            <a:r>
              <a:rPr lang="cs-CZ" b="1" dirty="0" smtClean="0">
                <a:solidFill>
                  <a:schemeClr val="accent2"/>
                </a:solidFill>
              </a:rPr>
              <a:t>Odpis </a:t>
            </a:r>
            <a:r>
              <a:rPr lang="cs-CZ" sz="1200" b="1" dirty="0" smtClean="0">
                <a:solidFill>
                  <a:schemeClr val="accent2"/>
                </a:solidFill>
              </a:rPr>
              <a:t>/další roky/</a:t>
            </a:r>
            <a:r>
              <a:rPr lang="cs-CZ" b="1" dirty="0" smtClean="0">
                <a:solidFill>
                  <a:schemeClr val="accent2"/>
                </a:solidFill>
              </a:rPr>
              <a:t> = ----------------------------</a:t>
            </a:r>
          </a:p>
          <a:p>
            <a:r>
              <a:rPr lang="cs-CZ" sz="1200" b="1" dirty="0" smtClean="0">
                <a:solidFill>
                  <a:schemeClr val="accent2"/>
                </a:solidFill>
              </a:rPr>
              <a:t> </a:t>
            </a:r>
            <a:r>
              <a:rPr lang="cs-CZ" sz="1200" b="1" dirty="0" smtClean="0">
                <a:solidFill>
                  <a:schemeClr val="accent2"/>
                </a:solidFill>
              </a:rPr>
              <a:t>                                                         </a:t>
            </a:r>
            <a:r>
              <a:rPr lang="cs-CZ" b="1" dirty="0" smtClean="0">
                <a:solidFill>
                  <a:schemeClr val="accent2"/>
                </a:solidFill>
              </a:rPr>
              <a:t>koeficient - n</a:t>
            </a:r>
            <a:endParaRPr lang="cs-CZ" sz="1200" b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142976" y="3357562"/>
          <a:ext cx="6572296" cy="274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/>
                <a:gridCol w="1643074"/>
                <a:gridCol w="1500198"/>
                <a:gridCol w="1714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Odpisová </a:t>
                      </a:r>
                      <a:r>
                        <a:rPr lang="cs-CZ" dirty="0" err="1" smtClean="0"/>
                        <a:t>sk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1. rok odpisu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Další roky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Zvýš.vst.cena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10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21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20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30</a:t>
                      </a:r>
                      <a:endParaRPr lang="cs-CZ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6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51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/>
                        <a:t>50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28596" y="500042"/>
            <a:ext cx="5913285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             100.000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ZO1 = --------------- = 20.000 Kč                 ZC = 80.000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   5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 80.000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ZO2 = --------------- = 16.000 Kč                 ZC = 64.000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6 – 1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  64.000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ZO3 = --------------- = 16.000 Kč                  ZC = 48.000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6 - 2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71472" y="3643314"/>
            <a:ext cx="5962145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             100.000 Kč </a:t>
            </a:r>
            <a:r>
              <a:rPr lang="cs-CZ" sz="1200" b="1" dirty="0" smtClean="0">
                <a:solidFill>
                  <a:schemeClr val="tx2"/>
                </a:solidFill>
              </a:rPr>
              <a:t> x  </a:t>
            </a:r>
            <a:r>
              <a:rPr lang="cs-CZ" sz="2000" b="1" dirty="0" smtClean="0">
                <a:solidFill>
                  <a:schemeClr val="tx2"/>
                </a:solidFill>
              </a:rPr>
              <a:t>11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O1 = ------------------------  =  11.000 Kč     ZC = 89.000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     100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100.000 Kč  </a:t>
            </a:r>
            <a:r>
              <a:rPr lang="cs-CZ" sz="1200" b="1" dirty="0" smtClean="0">
                <a:solidFill>
                  <a:schemeClr val="tx2"/>
                </a:solidFill>
              </a:rPr>
              <a:t>x</a:t>
            </a:r>
            <a:r>
              <a:rPr lang="cs-CZ" b="1" dirty="0" smtClean="0">
                <a:solidFill>
                  <a:schemeClr val="tx2"/>
                </a:solidFill>
              </a:rPr>
              <a:t>  22,5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O2 = ------------------------- = 22.250 Kč     ZC = 66.750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      100</a:t>
            </a:r>
          </a:p>
          <a:p>
            <a:endParaRPr lang="cs-CZ" sz="1000" b="1" dirty="0" smtClean="0">
              <a:solidFill>
                <a:schemeClr val="tx2"/>
              </a:solidFill>
            </a:endParaRPr>
          </a:p>
          <a:p>
            <a:r>
              <a:rPr lang="cs-CZ" b="1" dirty="0" smtClean="0">
                <a:solidFill>
                  <a:schemeClr val="tx2"/>
                </a:solidFill>
              </a:rPr>
              <a:t>            100.000 Kč </a:t>
            </a:r>
            <a:r>
              <a:rPr lang="cs-CZ" sz="1200" b="1" dirty="0" smtClean="0">
                <a:solidFill>
                  <a:schemeClr val="tx2"/>
                </a:solidFill>
              </a:rPr>
              <a:t>x  </a:t>
            </a:r>
            <a:r>
              <a:rPr lang="cs-CZ" b="1" dirty="0" smtClean="0">
                <a:solidFill>
                  <a:schemeClr val="tx2"/>
                </a:solidFill>
              </a:rPr>
              <a:t>22,5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O3 = ------------------------- = 22.250 Kč     ZC = 44.500 Kč</a:t>
            </a:r>
          </a:p>
          <a:p>
            <a:r>
              <a:rPr lang="cs-CZ" b="1" dirty="0" smtClean="0">
                <a:solidFill>
                  <a:schemeClr val="tx2"/>
                </a:solidFill>
              </a:rPr>
              <a:t> </a:t>
            </a:r>
            <a:r>
              <a:rPr lang="cs-CZ" b="1" dirty="0" smtClean="0">
                <a:solidFill>
                  <a:schemeClr val="tx2"/>
                </a:solidFill>
              </a:rPr>
              <a:t>                    100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/>
          <p:nvPr/>
        </p:nvGraphicFramePr>
        <p:xfrm>
          <a:off x="928662" y="1397000"/>
          <a:ext cx="7286676" cy="431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57224" y="857232"/>
            <a:ext cx="5535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Zůstatkové ceny při různém způsobu odepisování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ROZVAHA</a:t>
            </a:r>
          </a:p>
          <a:p>
            <a:pPr algn="ctr">
              <a:buNone/>
            </a:pPr>
            <a:r>
              <a:rPr lang="cs-CZ" dirty="0" smtClean="0"/>
              <a:t>AKTIVA                             PASIVA</a:t>
            </a:r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sz="2400" dirty="0" smtClean="0"/>
              <a:t>Aktiva = majetek firmy                   Pasiva = zdroje financování</a:t>
            </a:r>
          </a:p>
          <a:p>
            <a:pPr algn="ctr">
              <a:buNone/>
            </a:pPr>
            <a:r>
              <a:rPr lang="cs-CZ" sz="2400" dirty="0" smtClean="0"/>
              <a:t>/to, co firma vlastní/                   /z čeho byl majetek zaplacen/</a:t>
            </a:r>
          </a:p>
          <a:p>
            <a:pPr algn="ctr">
              <a:buNone/>
            </a:pPr>
            <a:endParaRPr lang="cs-CZ" sz="1000" dirty="0" smtClean="0"/>
          </a:p>
          <a:p>
            <a:pPr>
              <a:buNone/>
            </a:pPr>
            <a:r>
              <a:rPr lang="cs-CZ" sz="2400" b="1" dirty="0" smtClean="0"/>
              <a:t>Charakteristika aktiv – </a:t>
            </a:r>
            <a:r>
              <a:rPr lang="cs-CZ" sz="2400" dirty="0" smtClean="0"/>
              <a:t>vložené prostředky, které jsou výsledkem minulých událostí a u nichž se očekává, že přinesou podniku budoucí ekonomický užitek.</a:t>
            </a:r>
          </a:p>
          <a:p>
            <a:pPr>
              <a:buNone/>
            </a:pPr>
            <a:r>
              <a:rPr lang="cs-CZ" sz="2400" b="1" dirty="0" smtClean="0"/>
              <a:t>Charakteristika pasiv – </a:t>
            </a:r>
            <a:r>
              <a:rPr lang="cs-CZ" sz="2400" dirty="0" smtClean="0"/>
              <a:t>pasiva jsou zdroje financování aktiv.</a:t>
            </a:r>
          </a:p>
          <a:p>
            <a:pPr>
              <a:buNone/>
            </a:pPr>
            <a:r>
              <a:rPr lang="cs-CZ" sz="2400" dirty="0" smtClean="0"/>
              <a:t>/vlastní kapitál a cizí zdroje/</a:t>
            </a:r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Aktiva dělíme na:</a:t>
            </a:r>
          </a:p>
          <a:p>
            <a:r>
              <a:rPr lang="cs-CZ" b="1" dirty="0" smtClean="0"/>
              <a:t>Dlouhodobý majetek</a:t>
            </a:r>
            <a:r>
              <a:rPr lang="cs-CZ" dirty="0" smtClean="0"/>
              <a:t> /stálý, fixní, neoběžný/, který je v držení organizace déle než 1 rok.  </a:t>
            </a:r>
            <a:r>
              <a:rPr lang="cs-CZ" sz="1800" dirty="0" smtClean="0"/>
              <a:t>/DHM, DNM, DFM/</a:t>
            </a:r>
          </a:p>
          <a:p>
            <a:r>
              <a:rPr lang="cs-CZ" sz="2400" b="1" dirty="0" smtClean="0"/>
              <a:t>Oběžný majetek /</a:t>
            </a:r>
            <a:r>
              <a:rPr lang="cs-CZ" sz="2400" dirty="0" smtClean="0"/>
              <a:t>krátkodobý</a:t>
            </a:r>
            <a:r>
              <a:rPr lang="cs-CZ" sz="2400" b="1" dirty="0" smtClean="0"/>
              <a:t>/, </a:t>
            </a:r>
            <a:r>
              <a:rPr lang="cs-CZ" sz="2400" dirty="0" smtClean="0"/>
              <a:t>který je v držení organizace méně než 1 rok.</a:t>
            </a:r>
          </a:p>
          <a:p>
            <a:pPr>
              <a:buNone/>
            </a:pPr>
            <a:r>
              <a:rPr lang="cs-CZ" sz="2400" dirty="0" smtClean="0"/>
              <a:t>	/zásoby, pohledávky, KFM, peněžní prostředky/</a:t>
            </a:r>
          </a:p>
          <a:p>
            <a:pPr>
              <a:buNone/>
            </a:pPr>
            <a:r>
              <a:rPr lang="cs-CZ" sz="2400" dirty="0" smtClean="0"/>
              <a:t>Pasiva dělíme na:</a:t>
            </a:r>
          </a:p>
          <a:p>
            <a:r>
              <a:rPr lang="cs-CZ" sz="2400" b="1" dirty="0" smtClean="0"/>
              <a:t>Vlastní kapitál </a:t>
            </a:r>
            <a:r>
              <a:rPr lang="cs-CZ" sz="2400" dirty="0" smtClean="0"/>
              <a:t>/základní kapitál, výsledek hospodaření, fondy tvořené ze zisku/</a:t>
            </a:r>
          </a:p>
          <a:p>
            <a:r>
              <a:rPr lang="cs-CZ" sz="2400" b="1" dirty="0" smtClean="0"/>
              <a:t>Cizí zdroje </a:t>
            </a:r>
            <a:r>
              <a:rPr lang="cs-CZ" sz="2400" dirty="0" smtClean="0"/>
              <a:t>/dluhy, závazky a rezervy/</a:t>
            </a:r>
          </a:p>
          <a:p>
            <a:pPr>
              <a:buNone/>
            </a:pPr>
            <a:r>
              <a:rPr lang="cs-CZ" sz="1800" b="1" dirty="0" smtClean="0"/>
              <a:t>Dluhy a závazky pocházejí z minulých událostí a očekává se, že budou mít za důsledek snížení finančních prostředků organizace.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4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Organizace X s.r.o.:</a:t>
            </a:r>
          </a:p>
          <a:p>
            <a:pPr>
              <a:buNone/>
            </a:pPr>
            <a:r>
              <a:rPr lang="cs-CZ" dirty="0" smtClean="0"/>
              <a:t>Stroj		200 tis. Kč /nezaplacený/</a:t>
            </a:r>
          </a:p>
          <a:p>
            <a:pPr>
              <a:buNone/>
            </a:pPr>
            <a:r>
              <a:rPr lang="cs-CZ" dirty="0" smtClean="0"/>
              <a:t>Materiál	60 tis. Kč  /za půjčené peníze od banky/</a:t>
            </a:r>
          </a:p>
          <a:p>
            <a:pPr>
              <a:buNone/>
            </a:pPr>
            <a:r>
              <a:rPr lang="cs-CZ" dirty="0" smtClean="0"/>
              <a:t>Pokladna	200 tis. /vklad podnikatele/</a:t>
            </a:r>
          </a:p>
          <a:p>
            <a:pPr>
              <a:buNone/>
            </a:pPr>
            <a:r>
              <a:rPr lang="cs-CZ" dirty="0" smtClean="0"/>
              <a:t>Aktiva – </a:t>
            </a:r>
            <a:r>
              <a:rPr lang="cs-CZ" sz="1800" dirty="0" smtClean="0"/>
              <a:t>minulé události, které přinesou</a:t>
            </a:r>
            <a:r>
              <a:rPr lang="cs-CZ" dirty="0" smtClean="0"/>
              <a:t> ekonomický užitek</a:t>
            </a:r>
          </a:p>
          <a:p>
            <a:pPr>
              <a:buNone/>
            </a:pPr>
            <a:r>
              <a:rPr lang="cs-CZ" dirty="0" smtClean="0"/>
              <a:t>Pasiva – </a:t>
            </a:r>
            <a:r>
              <a:rPr lang="cs-CZ" sz="1800" dirty="0" smtClean="0"/>
              <a:t>minulé události, které  </a:t>
            </a:r>
            <a:r>
              <a:rPr lang="cs-CZ" sz="2400" dirty="0" smtClean="0"/>
              <a:t>sníží finanční prostředky</a:t>
            </a:r>
          </a:p>
          <a:p>
            <a:pPr algn="ctr">
              <a:buNone/>
            </a:pPr>
            <a:endParaRPr lang="cs-CZ" sz="2400" dirty="0" smtClean="0"/>
          </a:p>
          <a:p>
            <a:pPr algn="ctr">
              <a:buNone/>
            </a:pPr>
            <a:r>
              <a:rPr lang="cs-CZ" sz="2400" dirty="0" smtClean="0"/>
              <a:t>Rozvaha</a:t>
            </a:r>
          </a:p>
          <a:p>
            <a:pPr algn="ctr">
              <a:buNone/>
            </a:pPr>
            <a:r>
              <a:rPr lang="cs-CZ" sz="2400" dirty="0" smtClean="0"/>
              <a:t>Aktiva 	  	            	Pasiva</a:t>
            </a:r>
          </a:p>
          <a:p>
            <a:pPr algn="ctr">
              <a:buNone/>
            </a:pPr>
            <a:r>
              <a:rPr lang="cs-CZ" sz="2400" dirty="0" smtClean="0"/>
              <a:t>Oběžná       Dlouhodobá	        Vlastní     Cizí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AKTIVA a PASIVA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ctr">
              <a:buNone/>
            </a:pPr>
            <a:r>
              <a:rPr lang="cs-CZ" dirty="0" smtClean="0"/>
              <a:t>Rozvaha</a:t>
            </a:r>
          </a:p>
          <a:p>
            <a:pPr algn="ctr">
              <a:buNone/>
            </a:pPr>
            <a:r>
              <a:rPr lang="cs-CZ" sz="1000" dirty="0" smtClean="0"/>
              <a:t>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cs-CZ" dirty="0" smtClean="0"/>
              <a:t>		Aktiva 				Pasiva</a:t>
            </a:r>
          </a:p>
          <a:p>
            <a:pPr>
              <a:buNone/>
            </a:pPr>
            <a:r>
              <a:rPr lang="cs-CZ" dirty="0" smtClean="0"/>
              <a:t>Oběžná	Dlouhodobá		Vlastní 	Cizí</a:t>
            </a:r>
          </a:p>
          <a:p>
            <a:pPr>
              <a:buNone/>
            </a:pPr>
            <a:r>
              <a:rPr lang="cs-CZ" dirty="0" smtClean="0"/>
              <a:t>			200 stroj	     zákl.kap. 200</a:t>
            </a:r>
          </a:p>
          <a:p>
            <a:pPr>
              <a:buNone/>
            </a:pPr>
            <a:r>
              <a:rPr lang="cs-CZ" dirty="0" smtClean="0"/>
              <a:t>Mater. 60					dodav. 200</a:t>
            </a:r>
          </a:p>
          <a:p>
            <a:pPr>
              <a:buNone/>
            </a:pPr>
            <a:r>
              <a:rPr lang="cs-CZ" dirty="0" smtClean="0"/>
              <a:t>Peníze 200					úvěr  60</a:t>
            </a:r>
          </a:p>
          <a:p>
            <a:pPr>
              <a:buNone/>
            </a:pPr>
            <a:r>
              <a:rPr lang="cs-CZ" dirty="0" smtClean="0"/>
              <a:t>_____________________________________________</a:t>
            </a:r>
          </a:p>
          <a:p>
            <a:pPr>
              <a:buNone/>
            </a:pPr>
            <a:r>
              <a:rPr lang="cs-CZ" dirty="0" smtClean="0"/>
              <a:t>      260           200		            </a:t>
            </a:r>
            <a:r>
              <a:rPr lang="cs-CZ" dirty="0" err="1" smtClean="0"/>
              <a:t>200</a:t>
            </a:r>
            <a:r>
              <a:rPr lang="cs-CZ" dirty="0" smtClean="0"/>
              <a:t>              260</a:t>
            </a:r>
          </a:p>
          <a:p>
            <a:pPr>
              <a:buNone/>
            </a:pPr>
            <a:r>
              <a:rPr lang="cs-CZ" dirty="0" smtClean="0"/>
              <a:t>_____________________________________________         </a:t>
            </a:r>
            <a:r>
              <a:rPr lang="cs-CZ" b="1" dirty="0" smtClean="0">
                <a:solidFill>
                  <a:srgbClr val="FF0000"/>
                </a:solidFill>
              </a:rPr>
              <a:t>	460			=		</a:t>
            </a:r>
            <a:r>
              <a:rPr lang="cs-CZ" b="1" dirty="0" err="1" smtClean="0">
                <a:solidFill>
                  <a:srgbClr val="FF0000"/>
                </a:solidFill>
              </a:rPr>
              <a:t>460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596" y="714356"/>
            <a:ext cx="3175549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PODNIKOVÁ  EKONOMIKA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85720" y="1428736"/>
            <a:ext cx="756508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Zakládání  podniku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Co a pro koho budeme vyrábět/prodávat/poskytovat služby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Marketing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Cenová strategie a forma distribuce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Potřeba výrobních faktorů a práce /personalistika, management/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Potřeba zdrojů a kapitálu /financování, účetnictví a daně/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Velikost trhu, skupina zákazníků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Rizika vnějších vlivů a konkurence</a:t>
            </a:r>
            <a:endParaRPr lang="cs-CZ" b="1" dirty="0">
              <a:solidFill>
                <a:schemeClr val="tx2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85720" y="4071942"/>
            <a:ext cx="754520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Zakladatelský rozpočet</a:t>
            </a:r>
          </a:p>
          <a:p>
            <a:pPr marL="342900" indent="-342900">
              <a:buFont typeface="+mj-lt"/>
              <a:buAutoNum type="arabicPeriod"/>
            </a:pPr>
            <a:r>
              <a:rPr lang="cs-CZ" b="1" dirty="0" smtClean="0">
                <a:solidFill>
                  <a:schemeClr val="tx2"/>
                </a:solidFill>
              </a:rPr>
              <a:t>Rozpočet nákladů a výnosů /příjmů a výdajů/</a:t>
            </a:r>
          </a:p>
          <a:p>
            <a:pPr marL="342900" indent="-342900"/>
            <a:r>
              <a:rPr lang="cs-CZ" dirty="0" smtClean="0">
                <a:solidFill>
                  <a:schemeClr val="tx2"/>
                </a:solidFill>
              </a:rPr>
              <a:t>       - zjišťujeme výnosnost a výši ročního zisku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cs-CZ" b="1" dirty="0" smtClean="0">
                <a:solidFill>
                  <a:schemeClr val="tx2"/>
                </a:solidFill>
              </a:rPr>
              <a:t>Rozpočet dlouhodobého a  oběžného kapitálu a zdrojů jeho krytí</a:t>
            </a:r>
          </a:p>
          <a:p>
            <a:pPr marL="342900" indent="-342900"/>
            <a:r>
              <a:rPr lang="cs-CZ" b="1" dirty="0" smtClean="0">
                <a:solidFill>
                  <a:schemeClr val="tx2"/>
                </a:solidFill>
              </a:rPr>
              <a:t>       </a:t>
            </a:r>
            <a:r>
              <a:rPr lang="cs-CZ" dirty="0" smtClean="0">
                <a:solidFill>
                  <a:schemeClr val="tx2"/>
                </a:solidFill>
              </a:rPr>
              <a:t>- de facto sestavujeme roční rozvahu firmy</a:t>
            </a:r>
            <a:endParaRPr lang="cs-CZ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720" y="714356"/>
            <a:ext cx="6422656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/>
              <a:t>MAJETKOVÁ A KAPITÁLOVÁ VÝSTAVBA FIRMY/PODNIKU</a:t>
            </a:r>
            <a:endParaRPr lang="cs-CZ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71472" y="1714488"/>
          <a:ext cx="8215370" cy="4103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85720" y="1285860"/>
            <a:ext cx="8013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ŘÍZENÍ FIRMY/PODNIKU  - schéma fungování podnikových subsystémů</a:t>
            </a:r>
            <a:endParaRPr lang="cs-CZ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00034" y="6000768"/>
            <a:ext cx="6452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podnikové subsystémy nazýváme také podnikovými funkcemi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00100" y="500042"/>
            <a:ext cx="330026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CC0066"/>
                </a:solidFill>
              </a:rPr>
              <a:t>MAJETEK  FIRMY/PODNIKU</a:t>
            </a:r>
            <a:endParaRPr lang="cs-CZ" b="1" dirty="0">
              <a:solidFill>
                <a:srgbClr val="CC0066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714348" y="1214422"/>
          <a:ext cx="7762908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5643570" y="1285860"/>
            <a:ext cx="27283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stroje, budovy, stavby, dopr.prostředky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715008" y="1857364"/>
            <a:ext cx="29410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licence, know - how, značky, ochr.známky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715008" y="2285992"/>
            <a:ext cx="1547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tx2"/>
                </a:solidFill>
              </a:rPr>
              <a:t>kapitálové investice</a:t>
            </a:r>
            <a:endParaRPr lang="cs-CZ" sz="1200" dirty="0">
              <a:solidFill>
                <a:schemeClr val="tx2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00034" y="1071546"/>
            <a:ext cx="3287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smtClean="0">
                <a:solidFill>
                  <a:schemeClr val="tx2"/>
                </a:solidFill>
              </a:rPr>
              <a:t>A. Členění majetku podle druhů</a:t>
            </a:r>
            <a:endParaRPr lang="cs-CZ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71472" y="857232"/>
            <a:ext cx="4004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/>
                </a:solidFill>
              </a:rPr>
              <a:t>Členění majetku podle zdrojů krytí</a:t>
            </a:r>
            <a:endParaRPr lang="cs-CZ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857224" y="1397000"/>
          <a:ext cx="8001056" cy="4889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919</Words>
  <Application>Microsoft Office PowerPoint</Application>
  <PresentationFormat>Předvádění na obrazovce (4:3)</PresentationFormat>
  <Paragraphs>266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Tok</vt:lpstr>
      <vt:lpstr>AKTIVA a PASIVA</vt:lpstr>
      <vt:lpstr>AKTIVA a PASIVA</vt:lpstr>
      <vt:lpstr>AKTIVA a PASIVA</vt:lpstr>
      <vt:lpstr>AKTIVA a PASIVA</vt:lpstr>
      <vt:lpstr>AKTIVA a PASIVA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AKTIVA a PASIVA</dc:title>
  <dc:creator>hnizdil</dc:creator>
  <cp:lastModifiedBy>hnizdil</cp:lastModifiedBy>
  <cp:revision>30</cp:revision>
  <dcterms:created xsi:type="dcterms:W3CDTF">2010-01-07T08:19:52Z</dcterms:created>
  <dcterms:modified xsi:type="dcterms:W3CDTF">2010-05-06T08:12:36Z</dcterms:modified>
</cp:coreProperties>
</file>