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66" r:id="rId5"/>
    <p:sldId id="267" r:id="rId6"/>
    <p:sldId id="268" r:id="rId7"/>
    <p:sldId id="272" r:id="rId8"/>
    <p:sldId id="274" r:id="rId9"/>
    <p:sldId id="275" r:id="rId10"/>
    <p:sldId id="276" r:id="rId11"/>
  </p:sldIdLst>
  <p:sldSz cx="12192000" cy="6858000"/>
  <p:notesSz cx="6858000" cy="9144000"/>
  <p:defaultTextStyle>
    <a:defPPr rtl="0">
      <a:defRPr lang="cs-cz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017" autoAdjust="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EBBDC2-5895-4F5A-AA5B-6FE29652ACAA}" type="doc">
      <dgm:prSet loTypeId="urn:microsoft.com/office/officeart/2005/8/layout/vProcess5" loCatId="process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06E4F321-AE49-42A5-8A49-C34D9789EB31}">
      <dgm:prSet/>
      <dgm:spPr/>
      <dgm:t>
        <a:bodyPr/>
        <a:lstStyle/>
        <a:p>
          <a:pPr algn="ctr"/>
          <a:r>
            <a:rPr lang="cs-CZ" dirty="0"/>
            <a:t>Sociální pedagog – profese pro 21. století</a:t>
          </a:r>
          <a:endParaRPr lang="en-US" dirty="0"/>
        </a:p>
      </dgm:t>
    </dgm:pt>
    <dgm:pt modelId="{27A62554-E4B6-4939-89D3-08C69CEE308D}" type="parTrans" cxnId="{206436C4-E807-4C14-97BD-4C98454481ED}">
      <dgm:prSet/>
      <dgm:spPr/>
      <dgm:t>
        <a:bodyPr/>
        <a:lstStyle/>
        <a:p>
          <a:endParaRPr lang="en-US"/>
        </a:p>
      </dgm:t>
    </dgm:pt>
    <dgm:pt modelId="{B35AA55B-7A9F-49D8-B995-17E05C393FB8}" type="sibTrans" cxnId="{206436C4-E807-4C14-97BD-4C98454481ED}">
      <dgm:prSet/>
      <dgm:spPr/>
      <dgm:t>
        <a:bodyPr/>
        <a:lstStyle/>
        <a:p>
          <a:endParaRPr lang="en-US"/>
        </a:p>
      </dgm:t>
    </dgm:pt>
    <dgm:pt modelId="{1918EF90-12B4-4177-9229-292B888AD18B}">
      <dgm:prSet/>
      <dgm:spPr/>
      <dgm:t>
        <a:bodyPr/>
        <a:lstStyle/>
        <a:p>
          <a:pPr algn="ctr"/>
          <a:r>
            <a:rPr lang="cs-CZ" dirty="0"/>
            <a:t>Zvažování o tom, jaké profese a role budou důležité</a:t>
          </a:r>
          <a:endParaRPr lang="en-US" dirty="0"/>
        </a:p>
      </dgm:t>
    </dgm:pt>
    <dgm:pt modelId="{908FDD02-9028-41CD-BA21-BD1105CE9574}" type="parTrans" cxnId="{4516F193-365C-432C-8639-1684420DF554}">
      <dgm:prSet/>
      <dgm:spPr/>
      <dgm:t>
        <a:bodyPr/>
        <a:lstStyle/>
        <a:p>
          <a:endParaRPr lang="en-US"/>
        </a:p>
      </dgm:t>
    </dgm:pt>
    <dgm:pt modelId="{27B9EBFF-BD14-4163-BDC7-4D071B4F7B36}" type="sibTrans" cxnId="{4516F193-365C-432C-8639-1684420DF554}">
      <dgm:prSet/>
      <dgm:spPr/>
      <dgm:t>
        <a:bodyPr/>
        <a:lstStyle/>
        <a:p>
          <a:endParaRPr lang="en-US"/>
        </a:p>
      </dgm:t>
    </dgm:pt>
    <dgm:pt modelId="{A2B895B3-6E0E-412D-A3D7-C0F4848D1AB4}">
      <dgm:prSet/>
      <dgm:spPr/>
      <dgm:t>
        <a:bodyPr/>
        <a:lstStyle/>
        <a:p>
          <a:pPr algn="ctr"/>
          <a:r>
            <a:rPr lang="cs-CZ" dirty="0"/>
            <a:t>Jak je připravit pro rozmanitou a náročnou praxi</a:t>
          </a:r>
          <a:endParaRPr lang="en-US" dirty="0"/>
        </a:p>
      </dgm:t>
    </dgm:pt>
    <dgm:pt modelId="{B3052BB7-A28E-42D3-929E-66C41229918A}" type="parTrans" cxnId="{49402F81-ED52-4140-83A6-C4CA22CDA426}">
      <dgm:prSet/>
      <dgm:spPr/>
      <dgm:t>
        <a:bodyPr/>
        <a:lstStyle/>
        <a:p>
          <a:endParaRPr lang="en-US"/>
        </a:p>
      </dgm:t>
    </dgm:pt>
    <dgm:pt modelId="{692034CC-22CC-4F94-9792-E8BF10072250}" type="sibTrans" cxnId="{49402F81-ED52-4140-83A6-C4CA22CDA426}">
      <dgm:prSet/>
      <dgm:spPr/>
      <dgm:t>
        <a:bodyPr/>
        <a:lstStyle/>
        <a:p>
          <a:endParaRPr lang="en-US"/>
        </a:p>
      </dgm:t>
    </dgm:pt>
    <dgm:pt modelId="{8220FE6E-6216-411D-9169-C65223AC541D}" type="pres">
      <dgm:prSet presAssocID="{BBEBBDC2-5895-4F5A-AA5B-6FE29652ACAA}" presName="outerComposite" presStyleCnt="0">
        <dgm:presLayoutVars>
          <dgm:chMax val="5"/>
          <dgm:dir/>
          <dgm:resizeHandles val="exact"/>
        </dgm:presLayoutVars>
      </dgm:prSet>
      <dgm:spPr/>
    </dgm:pt>
    <dgm:pt modelId="{3033A13B-587C-491A-B0A0-2ABAD665479C}" type="pres">
      <dgm:prSet presAssocID="{BBEBBDC2-5895-4F5A-AA5B-6FE29652ACAA}" presName="dummyMaxCanvas" presStyleCnt="0">
        <dgm:presLayoutVars/>
      </dgm:prSet>
      <dgm:spPr/>
    </dgm:pt>
    <dgm:pt modelId="{4501A1E0-258E-46F9-8555-7AB63079DDCB}" type="pres">
      <dgm:prSet presAssocID="{BBEBBDC2-5895-4F5A-AA5B-6FE29652ACAA}" presName="ThreeNodes_1" presStyleLbl="node1" presStyleIdx="0" presStyleCnt="3">
        <dgm:presLayoutVars>
          <dgm:bulletEnabled val="1"/>
        </dgm:presLayoutVars>
      </dgm:prSet>
      <dgm:spPr/>
    </dgm:pt>
    <dgm:pt modelId="{67B00117-A212-4095-86CA-BA8696A9C044}" type="pres">
      <dgm:prSet presAssocID="{BBEBBDC2-5895-4F5A-AA5B-6FE29652ACAA}" presName="ThreeNodes_2" presStyleLbl="node1" presStyleIdx="1" presStyleCnt="3">
        <dgm:presLayoutVars>
          <dgm:bulletEnabled val="1"/>
        </dgm:presLayoutVars>
      </dgm:prSet>
      <dgm:spPr/>
    </dgm:pt>
    <dgm:pt modelId="{2CBF0B7D-EE81-4EF1-B21F-A1ABE3EB4FFA}" type="pres">
      <dgm:prSet presAssocID="{BBEBBDC2-5895-4F5A-AA5B-6FE29652ACAA}" presName="ThreeNodes_3" presStyleLbl="node1" presStyleIdx="2" presStyleCnt="3">
        <dgm:presLayoutVars>
          <dgm:bulletEnabled val="1"/>
        </dgm:presLayoutVars>
      </dgm:prSet>
      <dgm:spPr/>
    </dgm:pt>
    <dgm:pt modelId="{97E8FB77-CA94-4655-90BF-073EB5BF5E80}" type="pres">
      <dgm:prSet presAssocID="{BBEBBDC2-5895-4F5A-AA5B-6FE29652ACAA}" presName="ThreeConn_1-2" presStyleLbl="fgAccFollowNode1" presStyleIdx="0" presStyleCnt="2">
        <dgm:presLayoutVars>
          <dgm:bulletEnabled val="1"/>
        </dgm:presLayoutVars>
      </dgm:prSet>
      <dgm:spPr/>
    </dgm:pt>
    <dgm:pt modelId="{7A391677-DE85-4044-8A53-E3F505F1D2DD}" type="pres">
      <dgm:prSet presAssocID="{BBEBBDC2-5895-4F5A-AA5B-6FE29652ACAA}" presName="ThreeConn_2-3" presStyleLbl="fgAccFollowNode1" presStyleIdx="1" presStyleCnt="2">
        <dgm:presLayoutVars>
          <dgm:bulletEnabled val="1"/>
        </dgm:presLayoutVars>
      </dgm:prSet>
      <dgm:spPr/>
    </dgm:pt>
    <dgm:pt modelId="{AE07BED1-1E36-4970-96DF-AE1BE763BBCD}" type="pres">
      <dgm:prSet presAssocID="{BBEBBDC2-5895-4F5A-AA5B-6FE29652ACAA}" presName="ThreeNodes_1_text" presStyleLbl="node1" presStyleIdx="2" presStyleCnt="3">
        <dgm:presLayoutVars>
          <dgm:bulletEnabled val="1"/>
        </dgm:presLayoutVars>
      </dgm:prSet>
      <dgm:spPr/>
    </dgm:pt>
    <dgm:pt modelId="{ABD038C0-4122-41E9-A1F9-8698E5CB231C}" type="pres">
      <dgm:prSet presAssocID="{BBEBBDC2-5895-4F5A-AA5B-6FE29652ACAA}" presName="ThreeNodes_2_text" presStyleLbl="node1" presStyleIdx="2" presStyleCnt="3">
        <dgm:presLayoutVars>
          <dgm:bulletEnabled val="1"/>
        </dgm:presLayoutVars>
      </dgm:prSet>
      <dgm:spPr/>
    </dgm:pt>
    <dgm:pt modelId="{66C9980F-26E3-4634-8690-910635D9E57C}" type="pres">
      <dgm:prSet presAssocID="{BBEBBDC2-5895-4F5A-AA5B-6FE29652ACAA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B52A0E0C-E398-4205-94AA-C355A24BB375}" type="presOf" srcId="{A2B895B3-6E0E-412D-A3D7-C0F4848D1AB4}" destId="{2CBF0B7D-EE81-4EF1-B21F-A1ABE3EB4FFA}" srcOrd="0" destOrd="0" presId="urn:microsoft.com/office/officeart/2005/8/layout/vProcess5"/>
    <dgm:cxn modelId="{AA115711-9BA9-4761-BAD8-5705FF67DC50}" type="presOf" srcId="{BBEBBDC2-5895-4F5A-AA5B-6FE29652ACAA}" destId="{8220FE6E-6216-411D-9169-C65223AC541D}" srcOrd="0" destOrd="0" presId="urn:microsoft.com/office/officeart/2005/8/layout/vProcess5"/>
    <dgm:cxn modelId="{79BFAC2E-36A7-4C58-9E29-9A556D960C1A}" type="presOf" srcId="{B35AA55B-7A9F-49D8-B995-17E05C393FB8}" destId="{97E8FB77-CA94-4655-90BF-073EB5BF5E80}" srcOrd="0" destOrd="0" presId="urn:microsoft.com/office/officeart/2005/8/layout/vProcess5"/>
    <dgm:cxn modelId="{4A501B35-20BC-46B3-9ABA-07DBDBC93811}" type="presOf" srcId="{27B9EBFF-BD14-4163-BDC7-4D071B4F7B36}" destId="{7A391677-DE85-4044-8A53-E3F505F1D2DD}" srcOrd="0" destOrd="0" presId="urn:microsoft.com/office/officeart/2005/8/layout/vProcess5"/>
    <dgm:cxn modelId="{3E999E46-4E67-42DC-8E1F-5344B634924B}" type="presOf" srcId="{06E4F321-AE49-42A5-8A49-C34D9789EB31}" destId="{4501A1E0-258E-46F9-8555-7AB63079DDCB}" srcOrd="0" destOrd="0" presId="urn:microsoft.com/office/officeart/2005/8/layout/vProcess5"/>
    <dgm:cxn modelId="{F803F450-DA13-45A7-AF76-347548CE514A}" type="presOf" srcId="{1918EF90-12B4-4177-9229-292B888AD18B}" destId="{67B00117-A212-4095-86CA-BA8696A9C044}" srcOrd="0" destOrd="0" presId="urn:microsoft.com/office/officeart/2005/8/layout/vProcess5"/>
    <dgm:cxn modelId="{49402F81-ED52-4140-83A6-C4CA22CDA426}" srcId="{BBEBBDC2-5895-4F5A-AA5B-6FE29652ACAA}" destId="{A2B895B3-6E0E-412D-A3D7-C0F4848D1AB4}" srcOrd="2" destOrd="0" parTransId="{B3052BB7-A28E-42D3-929E-66C41229918A}" sibTransId="{692034CC-22CC-4F94-9792-E8BF10072250}"/>
    <dgm:cxn modelId="{4516F193-365C-432C-8639-1684420DF554}" srcId="{BBEBBDC2-5895-4F5A-AA5B-6FE29652ACAA}" destId="{1918EF90-12B4-4177-9229-292B888AD18B}" srcOrd="1" destOrd="0" parTransId="{908FDD02-9028-41CD-BA21-BD1105CE9574}" sibTransId="{27B9EBFF-BD14-4163-BDC7-4D071B4F7B36}"/>
    <dgm:cxn modelId="{F6F4249C-5465-4AF0-A077-2BA8C63DF873}" type="presOf" srcId="{06E4F321-AE49-42A5-8A49-C34D9789EB31}" destId="{AE07BED1-1E36-4970-96DF-AE1BE763BBCD}" srcOrd="1" destOrd="0" presId="urn:microsoft.com/office/officeart/2005/8/layout/vProcess5"/>
    <dgm:cxn modelId="{8F780ABF-201E-4C8E-8BE8-9F35303EDCD8}" type="presOf" srcId="{A2B895B3-6E0E-412D-A3D7-C0F4848D1AB4}" destId="{66C9980F-26E3-4634-8690-910635D9E57C}" srcOrd="1" destOrd="0" presId="urn:microsoft.com/office/officeart/2005/8/layout/vProcess5"/>
    <dgm:cxn modelId="{206436C4-E807-4C14-97BD-4C98454481ED}" srcId="{BBEBBDC2-5895-4F5A-AA5B-6FE29652ACAA}" destId="{06E4F321-AE49-42A5-8A49-C34D9789EB31}" srcOrd="0" destOrd="0" parTransId="{27A62554-E4B6-4939-89D3-08C69CEE308D}" sibTransId="{B35AA55B-7A9F-49D8-B995-17E05C393FB8}"/>
    <dgm:cxn modelId="{15B581EB-1E5A-4072-8A63-F6AD5B14F92E}" type="presOf" srcId="{1918EF90-12B4-4177-9229-292B888AD18B}" destId="{ABD038C0-4122-41E9-A1F9-8698E5CB231C}" srcOrd="1" destOrd="0" presId="urn:microsoft.com/office/officeart/2005/8/layout/vProcess5"/>
    <dgm:cxn modelId="{D7B0EF84-7E5C-4370-97E7-A16D95F78548}" type="presParOf" srcId="{8220FE6E-6216-411D-9169-C65223AC541D}" destId="{3033A13B-587C-491A-B0A0-2ABAD665479C}" srcOrd="0" destOrd="0" presId="urn:microsoft.com/office/officeart/2005/8/layout/vProcess5"/>
    <dgm:cxn modelId="{EF76231C-FB9A-41AE-993B-B3B4E373D4FD}" type="presParOf" srcId="{8220FE6E-6216-411D-9169-C65223AC541D}" destId="{4501A1E0-258E-46F9-8555-7AB63079DDCB}" srcOrd="1" destOrd="0" presId="urn:microsoft.com/office/officeart/2005/8/layout/vProcess5"/>
    <dgm:cxn modelId="{E301B236-47C1-45A5-A5D1-550333ADA11D}" type="presParOf" srcId="{8220FE6E-6216-411D-9169-C65223AC541D}" destId="{67B00117-A212-4095-86CA-BA8696A9C044}" srcOrd="2" destOrd="0" presId="urn:microsoft.com/office/officeart/2005/8/layout/vProcess5"/>
    <dgm:cxn modelId="{6FBD26D2-90C5-41A7-87B5-FD2909930DDD}" type="presParOf" srcId="{8220FE6E-6216-411D-9169-C65223AC541D}" destId="{2CBF0B7D-EE81-4EF1-B21F-A1ABE3EB4FFA}" srcOrd="3" destOrd="0" presId="urn:microsoft.com/office/officeart/2005/8/layout/vProcess5"/>
    <dgm:cxn modelId="{278AC297-3F3C-4C87-85FC-72EC26CC89A7}" type="presParOf" srcId="{8220FE6E-6216-411D-9169-C65223AC541D}" destId="{97E8FB77-CA94-4655-90BF-073EB5BF5E80}" srcOrd="4" destOrd="0" presId="urn:microsoft.com/office/officeart/2005/8/layout/vProcess5"/>
    <dgm:cxn modelId="{7B82E1E0-E425-4BDE-86A1-B443AF573581}" type="presParOf" srcId="{8220FE6E-6216-411D-9169-C65223AC541D}" destId="{7A391677-DE85-4044-8A53-E3F505F1D2DD}" srcOrd="5" destOrd="0" presId="urn:microsoft.com/office/officeart/2005/8/layout/vProcess5"/>
    <dgm:cxn modelId="{C46FFD4E-ECCE-4875-820B-AB53CFC3DB7D}" type="presParOf" srcId="{8220FE6E-6216-411D-9169-C65223AC541D}" destId="{AE07BED1-1E36-4970-96DF-AE1BE763BBCD}" srcOrd="6" destOrd="0" presId="urn:microsoft.com/office/officeart/2005/8/layout/vProcess5"/>
    <dgm:cxn modelId="{450420A2-EC29-4007-8DAF-B907857CFE66}" type="presParOf" srcId="{8220FE6E-6216-411D-9169-C65223AC541D}" destId="{ABD038C0-4122-41E9-A1F9-8698E5CB231C}" srcOrd="7" destOrd="0" presId="urn:microsoft.com/office/officeart/2005/8/layout/vProcess5"/>
    <dgm:cxn modelId="{8CC8608A-DC77-449F-AD46-70DE92EFEAA0}" type="presParOf" srcId="{8220FE6E-6216-411D-9169-C65223AC541D}" destId="{66C9980F-26E3-4634-8690-910635D9E57C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A6D3D7-6001-41C8-A6A6-2D30C0FF417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686F7AA9-88DC-47DA-80DD-8E610B865106}">
      <dgm:prSet/>
      <dgm:spPr/>
      <dgm:t>
        <a:bodyPr/>
        <a:lstStyle/>
        <a:p>
          <a:r>
            <a:rPr lang="cs-CZ" dirty="0"/>
            <a:t>Jak by měla vypadat výuka ve 21. století na vysokých školách?</a:t>
          </a:r>
          <a:endParaRPr lang="en-US" dirty="0"/>
        </a:p>
      </dgm:t>
    </dgm:pt>
    <dgm:pt modelId="{D302BCF8-0F2C-4D1B-830B-135FB882F43F}" type="parTrans" cxnId="{420D73D0-7D44-4323-B070-431E1CD1095A}">
      <dgm:prSet/>
      <dgm:spPr/>
      <dgm:t>
        <a:bodyPr/>
        <a:lstStyle/>
        <a:p>
          <a:endParaRPr lang="en-US"/>
        </a:p>
      </dgm:t>
    </dgm:pt>
    <dgm:pt modelId="{863AD6B2-2695-4210-A266-E0E4427DF1CF}" type="sibTrans" cxnId="{420D73D0-7D44-4323-B070-431E1CD1095A}">
      <dgm:prSet/>
      <dgm:spPr/>
      <dgm:t>
        <a:bodyPr/>
        <a:lstStyle/>
        <a:p>
          <a:endParaRPr lang="en-US"/>
        </a:p>
      </dgm:t>
    </dgm:pt>
    <dgm:pt modelId="{22FA8747-0386-4AB2-8921-1C4C0F84CB09}">
      <dgm:prSet/>
      <dgm:spPr/>
      <dgm:t>
        <a:bodyPr/>
        <a:lstStyle/>
        <a:p>
          <a:r>
            <a:rPr lang="cs-CZ" dirty="0"/>
            <a:t>Jaká je připravenost vyšších a vysokých škol na proměnu v moderní instituce?</a:t>
          </a:r>
          <a:endParaRPr lang="en-US" dirty="0"/>
        </a:p>
      </dgm:t>
    </dgm:pt>
    <dgm:pt modelId="{674DBD49-2540-4D22-8499-CCB9EB775843}" type="parTrans" cxnId="{63C13DB6-1629-438E-A5FC-1C9F68398B06}">
      <dgm:prSet/>
      <dgm:spPr/>
      <dgm:t>
        <a:bodyPr/>
        <a:lstStyle/>
        <a:p>
          <a:endParaRPr lang="en-US"/>
        </a:p>
      </dgm:t>
    </dgm:pt>
    <dgm:pt modelId="{25347961-1EDF-441B-B85C-9132F49D2BFD}" type="sibTrans" cxnId="{63C13DB6-1629-438E-A5FC-1C9F68398B06}">
      <dgm:prSet/>
      <dgm:spPr/>
      <dgm:t>
        <a:bodyPr/>
        <a:lstStyle/>
        <a:p>
          <a:endParaRPr lang="en-US"/>
        </a:p>
      </dgm:t>
    </dgm:pt>
    <dgm:pt modelId="{49BE4507-37E5-42F5-A6F2-D5F532FE30AD}">
      <dgm:prSet/>
      <dgm:spPr/>
      <dgm:t>
        <a:bodyPr/>
        <a:lstStyle/>
        <a:p>
          <a:r>
            <a:rPr lang="cs-CZ"/>
            <a:t>Jak se vůbec pozná dobrá škola?</a:t>
          </a:r>
          <a:endParaRPr lang="en-US"/>
        </a:p>
      </dgm:t>
    </dgm:pt>
    <dgm:pt modelId="{AC400788-AA35-48B7-9E1F-A7D25BEACBBE}" type="parTrans" cxnId="{09C90B9A-14E2-4E09-82F4-96E59FB68AAD}">
      <dgm:prSet/>
      <dgm:spPr/>
      <dgm:t>
        <a:bodyPr/>
        <a:lstStyle/>
        <a:p>
          <a:endParaRPr lang="en-US"/>
        </a:p>
      </dgm:t>
    </dgm:pt>
    <dgm:pt modelId="{586CA49E-33AF-417F-BA56-D7CC82EFB78A}" type="sibTrans" cxnId="{09C90B9A-14E2-4E09-82F4-96E59FB68AAD}">
      <dgm:prSet/>
      <dgm:spPr/>
      <dgm:t>
        <a:bodyPr/>
        <a:lstStyle/>
        <a:p>
          <a:endParaRPr lang="en-US"/>
        </a:p>
      </dgm:t>
    </dgm:pt>
    <dgm:pt modelId="{557FBB19-9495-4279-A81F-BC6B4AF17778}" type="pres">
      <dgm:prSet presAssocID="{98A6D3D7-6001-41C8-A6A6-2D30C0FF4179}" presName="root" presStyleCnt="0">
        <dgm:presLayoutVars>
          <dgm:dir/>
          <dgm:resizeHandles val="exact"/>
        </dgm:presLayoutVars>
      </dgm:prSet>
      <dgm:spPr/>
    </dgm:pt>
    <dgm:pt modelId="{785BB7D2-8CCE-4AC6-BABB-29979CB03A56}" type="pres">
      <dgm:prSet presAssocID="{686F7AA9-88DC-47DA-80DD-8E610B865106}" presName="compNode" presStyleCnt="0"/>
      <dgm:spPr/>
    </dgm:pt>
    <dgm:pt modelId="{4334661D-7000-491F-AE3D-DC7164B6F05D}" type="pres">
      <dgm:prSet presAssocID="{686F7AA9-88DC-47DA-80DD-8E610B865106}" presName="bgRect" presStyleLbl="bgShp" presStyleIdx="0" presStyleCnt="3"/>
      <dgm:spPr/>
    </dgm:pt>
    <dgm:pt modelId="{054627AC-8CE0-46F3-BEA1-724A498B17D5}" type="pres">
      <dgm:prSet presAssocID="{686F7AA9-88DC-47DA-80DD-8E610B86510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řída"/>
        </a:ext>
      </dgm:extLst>
    </dgm:pt>
    <dgm:pt modelId="{756E7B0C-F4F9-4E77-A886-A366B08E3B88}" type="pres">
      <dgm:prSet presAssocID="{686F7AA9-88DC-47DA-80DD-8E610B865106}" presName="spaceRect" presStyleCnt="0"/>
      <dgm:spPr/>
    </dgm:pt>
    <dgm:pt modelId="{212DA0A8-508D-46C2-A605-33E630EA3C41}" type="pres">
      <dgm:prSet presAssocID="{686F7AA9-88DC-47DA-80DD-8E610B865106}" presName="parTx" presStyleLbl="revTx" presStyleIdx="0" presStyleCnt="3" custScaleX="105152">
        <dgm:presLayoutVars>
          <dgm:chMax val="0"/>
          <dgm:chPref val="0"/>
        </dgm:presLayoutVars>
      </dgm:prSet>
      <dgm:spPr/>
    </dgm:pt>
    <dgm:pt modelId="{25DF94DF-ACDB-4F3A-8598-ACF19895A225}" type="pres">
      <dgm:prSet presAssocID="{863AD6B2-2695-4210-A266-E0E4427DF1CF}" presName="sibTrans" presStyleCnt="0"/>
      <dgm:spPr/>
    </dgm:pt>
    <dgm:pt modelId="{3C9E7137-29B3-4482-AE2F-CD50C657125E}" type="pres">
      <dgm:prSet presAssocID="{22FA8747-0386-4AB2-8921-1C4C0F84CB09}" presName="compNode" presStyleCnt="0"/>
      <dgm:spPr/>
    </dgm:pt>
    <dgm:pt modelId="{683648D2-9B81-43F4-8799-8311BC3E9947}" type="pres">
      <dgm:prSet presAssocID="{22FA8747-0386-4AB2-8921-1C4C0F84CB09}" presName="bgRect" presStyleLbl="bgShp" presStyleIdx="1" presStyleCnt="3"/>
      <dgm:spPr/>
    </dgm:pt>
    <dgm:pt modelId="{9894DBF3-FAF4-4995-9E64-16EDF92A918C}" type="pres">
      <dgm:prSet presAssocID="{22FA8747-0386-4AB2-8921-1C4C0F84CB0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Školní budova"/>
        </a:ext>
      </dgm:extLst>
    </dgm:pt>
    <dgm:pt modelId="{CC986892-5E31-4E08-AFBC-364DF94B1BC7}" type="pres">
      <dgm:prSet presAssocID="{22FA8747-0386-4AB2-8921-1C4C0F84CB09}" presName="spaceRect" presStyleCnt="0"/>
      <dgm:spPr/>
    </dgm:pt>
    <dgm:pt modelId="{7BE9CF72-CC03-437C-AE7E-2710E02E77ED}" type="pres">
      <dgm:prSet presAssocID="{22FA8747-0386-4AB2-8921-1C4C0F84CB09}" presName="parTx" presStyleLbl="revTx" presStyleIdx="1" presStyleCnt="3" custScaleX="106130">
        <dgm:presLayoutVars>
          <dgm:chMax val="0"/>
          <dgm:chPref val="0"/>
        </dgm:presLayoutVars>
      </dgm:prSet>
      <dgm:spPr/>
    </dgm:pt>
    <dgm:pt modelId="{01FD9DE2-E819-424A-A1FE-6B954BD94ECE}" type="pres">
      <dgm:prSet presAssocID="{25347961-1EDF-441B-B85C-9132F49D2BFD}" presName="sibTrans" presStyleCnt="0"/>
      <dgm:spPr/>
    </dgm:pt>
    <dgm:pt modelId="{E81AC15E-2B4C-421B-A1B0-D0DC0EDBDC8C}" type="pres">
      <dgm:prSet presAssocID="{49BE4507-37E5-42F5-A6F2-D5F532FE30AD}" presName="compNode" presStyleCnt="0"/>
      <dgm:spPr/>
    </dgm:pt>
    <dgm:pt modelId="{574B389C-FD0C-4F7C-8867-77B9201EDEE7}" type="pres">
      <dgm:prSet presAssocID="{49BE4507-37E5-42F5-A6F2-D5F532FE30AD}" presName="bgRect" presStyleLbl="bgShp" presStyleIdx="2" presStyleCnt="3"/>
      <dgm:spPr/>
    </dgm:pt>
    <dgm:pt modelId="{95EE2BDA-1B0C-4A5F-9BC8-97E480986FA6}" type="pres">
      <dgm:prSet presAssocID="{49BE4507-37E5-42F5-A6F2-D5F532FE30A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A74AE14C-E5E2-46B6-9F5C-5DCE9103DC9E}" type="pres">
      <dgm:prSet presAssocID="{49BE4507-37E5-42F5-A6F2-D5F532FE30AD}" presName="spaceRect" presStyleCnt="0"/>
      <dgm:spPr/>
    </dgm:pt>
    <dgm:pt modelId="{29FA030E-F9E4-4650-ADAA-5D5287A90F08}" type="pres">
      <dgm:prSet presAssocID="{49BE4507-37E5-42F5-A6F2-D5F532FE30A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A141685E-4703-49A3-B0A2-756F289017B8}" type="presOf" srcId="{22FA8747-0386-4AB2-8921-1C4C0F84CB09}" destId="{7BE9CF72-CC03-437C-AE7E-2710E02E77ED}" srcOrd="0" destOrd="0" presId="urn:microsoft.com/office/officeart/2018/2/layout/IconVerticalSolidList"/>
    <dgm:cxn modelId="{26BF3795-F6E2-4BA8-89D6-F15A32225FCA}" type="presOf" srcId="{98A6D3D7-6001-41C8-A6A6-2D30C0FF4179}" destId="{557FBB19-9495-4279-A81F-BC6B4AF17778}" srcOrd="0" destOrd="0" presId="urn:microsoft.com/office/officeart/2018/2/layout/IconVerticalSolidList"/>
    <dgm:cxn modelId="{09C90B9A-14E2-4E09-82F4-96E59FB68AAD}" srcId="{98A6D3D7-6001-41C8-A6A6-2D30C0FF4179}" destId="{49BE4507-37E5-42F5-A6F2-D5F532FE30AD}" srcOrd="2" destOrd="0" parTransId="{AC400788-AA35-48B7-9E1F-A7D25BEACBBE}" sibTransId="{586CA49E-33AF-417F-BA56-D7CC82EFB78A}"/>
    <dgm:cxn modelId="{23D119B0-14BB-4ACE-8CF7-FB7096F0468C}" type="presOf" srcId="{49BE4507-37E5-42F5-A6F2-D5F532FE30AD}" destId="{29FA030E-F9E4-4650-ADAA-5D5287A90F08}" srcOrd="0" destOrd="0" presId="urn:microsoft.com/office/officeart/2018/2/layout/IconVerticalSolidList"/>
    <dgm:cxn modelId="{8EAA23B0-90BE-4052-8870-5223E2B9197B}" type="presOf" srcId="{686F7AA9-88DC-47DA-80DD-8E610B865106}" destId="{212DA0A8-508D-46C2-A605-33E630EA3C41}" srcOrd="0" destOrd="0" presId="urn:microsoft.com/office/officeart/2018/2/layout/IconVerticalSolidList"/>
    <dgm:cxn modelId="{63C13DB6-1629-438E-A5FC-1C9F68398B06}" srcId="{98A6D3D7-6001-41C8-A6A6-2D30C0FF4179}" destId="{22FA8747-0386-4AB2-8921-1C4C0F84CB09}" srcOrd="1" destOrd="0" parTransId="{674DBD49-2540-4D22-8499-CCB9EB775843}" sibTransId="{25347961-1EDF-441B-B85C-9132F49D2BFD}"/>
    <dgm:cxn modelId="{420D73D0-7D44-4323-B070-431E1CD1095A}" srcId="{98A6D3D7-6001-41C8-A6A6-2D30C0FF4179}" destId="{686F7AA9-88DC-47DA-80DD-8E610B865106}" srcOrd="0" destOrd="0" parTransId="{D302BCF8-0F2C-4D1B-830B-135FB882F43F}" sibTransId="{863AD6B2-2695-4210-A266-E0E4427DF1CF}"/>
    <dgm:cxn modelId="{C35ED1C2-BF52-439F-90BD-C64132D7B204}" type="presParOf" srcId="{557FBB19-9495-4279-A81F-BC6B4AF17778}" destId="{785BB7D2-8CCE-4AC6-BABB-29979CB03A56}" srcOrd="0" destOrd="0" presId="urn:microsoft.com/office/officeart/2018/2/layout/IconVerticalSolidList"/>
    <dgm:cxn modelId="{3E3A2292-7335-4C40-9D82-F703D8588344}" type="presParOf" srcId="{785BB7D2-8CCE-4AC6-BABB-29979CB03A56}" destId="{4334661D-7000-491F-AE3D-DC7164B6F05D}" srcOrd="0" destOrd="0" presId="urn:microsoft.com/office/officeart/2018/2/layout/IconVerticalSolidList"/>
    <dgm:cxn modelId="{BB211E1B-3507-4B25-9282-F19D449683C1}" type="presParOf" srcId="{785BB7D2-8CCE-4AC6-BABB-29979CB03A56}" destId="{054627AC-8CE0-46F3-BEA1-724A498B17D5}" srcOrd="1" destOrd="0" presId="urn:microsoft.com/office/officeart/2018/2/layout/IconVerticalSolidList"/>
    <dgm:cxn modelId="{9732700A-8CB3-428C-B765-3D2861AB1E68}" type="presParOf" srcId="{785BB7D2-8CCE-4AC6-BABB-29979CB03A56}" destId="{756E7B0C-F4F9-4E77-A886-A366B08E3B88}" srcOrd="2" destOrd="0" presId="urn:microsoft.com/office/officeart/2018/2/layout/IconVerticalSolidList"/>
    <dgm:cxn modelId="{4E929A78-7FA7-4BD0-93CD-A0A2A0209C77}" type="presParOf" srcId="{785BB7D2-8CCE-4AC6-BABB-29979CB03A56}" destId="{212DA0A8-508D-46C2-A605-33E630EA3C41}" srcOrd="3" destOrd="0" presId="urn:microsoft.com/office/officeart/2018/2/layout/IconVerticalSolidList"/>
    <dgm:cxn modelId="{8D34FAD0-8546-4082-9DCA-CFF400274DBD}" type="presParOf" srcId="{557FBB19-9495-4279-A81F-BC6B4AF17778}" destId="{25DF94DF-ACDB-4F3A-8598-ACF19895A225}" srcOrd="1" destOrd="0" presId="urn:microsoft.com/office/officeart/2018/2/layout/IconVerticalSolidList"/>
    <dgm:cxn modelId="{E311E4BC-EF5A-49D3-A5F6-54E794B6343A}" type="presParOf" srcId="{557FBB19-9495-4279-A81F-BC6B4AF17778}" destId="{3C9E7137-29B3-4482-AE2F-CD50C657125E}" srcOrd="2" destOrd="0" presId="urn:microsoft.com/office/officeart/2018/2/layout/IconVerticalSolidList"/>
    <dgm:cxn modelId="{48C0A6FF-9C5B-40AE-810A-1F5C8A77C8A6}" type="presParOf" srcId="{3C9E7137-29B3-4482-AE2F-CD50C657125E}" destId="{683648D2-9B81-43F4-8799-8311BC3E9947}" srcOrd="0" destOrd="0" presId="urn:microsoft.com/office/officeart/2018/2/layout/IconVerticalSolidList"/>
    <dgm:cxn modelId="{F7A2431E-7B1E-4E98-AC15-E384601EE793}" type="presParOf" srcId="{3C9E7137-29B3-4482-AE2F-CD50C657125E}" destId="{9894DBF3-FAF4-4995-9E64-16EDF92A918C}" srcOrd="1" destOrd="0" presId="urn:microsoft.com/office/officeart/2018/2/layout/IconVerticalSolidList"/>
    <dgm:cxn modelId="{AD8A40BC-BB7D-4B98-B7E7-A5B77CCB0150}" type="presParOf" srcId="{3C9E7137-29B3-4482-AE2F-CD50C657125E}" destId="{CC986892-5E31-4E08-AFBC-364DF94B1BC7}" srcOrd="2" destOrd="0" presId="urn:microsoft.com/office/officeart/2018/2/layout/IconVerticalSolidList"/>
    <dgm:cxn modelId="{D6105D34-37A1-42BD-99E0-E8905819BCEE}" type="presParOf" srcId="{3C9E7137-29B3-4482-AE2F-CD50C657125E}" destId="{7BE9CF72-CC03-437C-AE7E-2710E02E77ED}" srcOrd="3" destOrd="0" presId="urn:microsoft.com/office/officeart/2018/2/layout/IconVerticalSolidList"/>
    <dgm:cxn modelId="{053C4CC6-82CD-442B-80AA-7062D5685667}" type="presParOf" srcId="{557FBB19-9495-4279-A81F-BC6B4AF17778}" destId="{01FD9DE2-E819-424A-A1FE-6B954BD94ECE}" srcOrd="3" destOrd="0" presId="urn:microsoft.com/office/officeart/2018/2/layout/IconVerticalSolidList"/>
    <dgm:cxn modelId="{02DCD05E-4548-4D22-939F-642BB53D9EAB}" type="presParOf" srcId="{557FBB19-9495-4279-A81F-BC6B4AF17778}" destId="{E81AC15E-2B4C-421B-A1B0-D0DC0EDBDC8C}" srcOrd="4" destOrd="0" presId="urn:microsoft.com/office/officeart/2018/2/layout/IconVerticalSolidList"/>
    <dgm:cxn modelId="{B1093E8C-4F48-4CAE-8F88-D9CD6D0DB269}" type="presParOf" srcId="{E81AC15E-2B4C-421B-A1B0-D0DC0EDBDC8C}" destId="{574B389C-FD0C-4F7C-8867-77B9201EDEE7}" srcOrd="0" destOrd="0" presId="urn:microsoft.com/office/officeart/2018/2/layout/IconVerticalSolidList"/>
    <dgm:cxn modelId="{B54C362A-B838-4784-9BAA-2995D83938E7}" type="presParOf" srcId="{E81AC15E-2B4C-421B-A1B0-D0DC0EDBDC8C}" destId="{95EE2BDA-1B0C-4A5F-9BC8-97E480986FA6}" srcOrd="1" destOrd="0" presId="urn:microsoft.com/office/officeart/2018/2/layout/IconVerticalSolidList"/>
    <dgm:cxn modelId="{DBD85E76-B096-4E9C-BA2C-2C731EC31D1B}" type="presParOf" srcId="{E81AC15E-2B4C-421B-A1B0-D0DC0EDBDC8C}" destId="{A74AE14C-E5E2-46B6-9F5C-5DCE9103DC9E}" srcOrd="2" destOrd="0" presId="urn:microsoft.com/office/officeart/2018/2/layout/IconVerticalSolidList"/>
    <dgm:cxn modelId="{8E8BC99C-C79D-466E-92E7-804EB0AF28D7}" type="presParOf" srcId="{E81AC15E-2B4C-421B-A1B0-D0DC0EDBDC8C}" destId="{29FA030E-F9E4-4650-ADAA-5D5287A90F0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58BC70-5D76-403B-AC9F-102A27158B45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D54E6B0-CF95-42D7-8B59-6F24BF32EF83}">
      <dgm:prSet/>
      <dgm:spPr/>
      <dgm:t>
        <a:bodyPr/>
        <a:lstStyle/>
        <a:p>
          <a:r>
            <a:rPr lang="cs-CZ"/>
            <a:t>Projekty instituce, ve kterých jsou aktéři nejen pracovníci, ale i studenti</a:t>
          </a:r>
          <a:endParaRPr lang="en-US"/>
        </a:p>
      </dgm:t>
    </dgm:pt>
    <dgm:pt modelId="{FF9E935C-F3BA-45EA-93C7-395E55211B92}" type="parTrans" cxnId="{95A68D7B-5E91-47D5-A021-BB1E6F73AB3C}">
      <dgm:prSet/>
      <dgm:spPr/>
      <dgm:t>
        <a:bodyPr/>
        <a:lstStyle/>
        <a:p>
          <a:endParaRPr lang="en-US"/>
        </a:p>
      </dgm:t>
    </dgm:pt>
    <dgm:pt modelId="{CE5B83C6-5716-479D-A524-C4B00583F4F5}" type="sibTrans" cxnId="{95A68D7B-5E91-47D5-A021-BB1E6F73AB3C}">
      <dgm:prSet/>
      <dgm:spPr/>
      <dgm:t>
        <a:bodyPr/>
        <a:lstStyle/>
        <a:p>
          <a:endParaRPr lang="en-US"/>
        </a:p>
      </dgm:t>
    </dgm:pt>
    <dgm:pt modelId="{68C1FD34-1524-4E82-A17D-84BE873E48F2}">
      <dgm:prSet/>
      <dgm:spPr/>
      <dgm:t>
        <a:bodyPr/>
        <a:lstStyle/>
        <a:p>
          <a:r>
            <a:rPr lang="cs-CZ"/>
            <a:t>Projekty podporující společenskou relevanci</a:t>
          </a:r>
          <a:endParaRPr lang="en-US"/>
        </a:p>
      </dgm:t>
    </dgm:pt>
    <dgm:pt modelId="{418E36E1-6342-47CD-984A-FAD38CBE4300}" type="parTrans" cxnId="{2695BCA9-70F5-444B-B383-DE76DD4B55C6}">
      <dgm:prSet/>
      <dgm:spPr/>
      <dgm:t>
        <a:bodyPr/>
        <a:lstStyle/>
        <a:p>
          <a:endParaRPr lang="en-US"/>
        </a:p>
      </dgm:t>
    </dgm:pt>
    <dgm:pt modelId="{2A4C1A46-83A6-4276-A08E-CCFC0B3DBBE1}" type="sibTrans" cxnId="{2695BCA9-70F5-444B-B383-DE76DD4B55C6}">
      <dgm:prSet/>
      <dgm:spPr/>
      <dgm:t>
        <a:bodyPr/>
        <a:lstStyle/>
        <a:p>
          <a:endParaRPr lang="en-US"/>
        </a:p>
      </dgm:t>
    </dgm:pt>
    <dgm:pt modelId="{B191371D-655B-4AD8-9124-46AE4B4D278D}">
      <dgm:prSet/>
      <dgm:spPr/>
      <dgm:t>
        <a:bodyPr/>
        <a:lstStyle/>
        <a:p>
          <a:r>
            <a:rPr lang="cs-CZ"/>
            <a:t>Projekty, které tvoří a řeší studenti</a:t>
          </a:r>
          <a:endParaRPr lang="en-US"/>
        </a:p>
      </dgm:t>
    </dgm:pt>
    <dgm:pt modelId="{C4E7CDA1-4E22-4EDA-A4DE-134FB8AB1C54}" type="parTrans" cxnId="{87F0CA5E-ADE0-400D-B101-7C2AD7FC51DF}">
      <dgm:prSet/>
      <dgm:spPr/>
      <dgm:t>
        <a:bodyPr/>
        <a:lstStyle/>
        <a:p>
          <a:endParaRPr lang="en-US"/>
        </a:p>
      </dgm:t>
    </dgm:pt>
    <dgm:pt modelId="{0E42F049-97AB-441A-9FE9-3BA8DF90289F}" type="sibTrans" cxnId="{87F0CA5E-ADE0-400D-B101-7C2AD7FC51DF}">
      <dgm:prSet/>
      <dgm:spPr/>
      <dgm:t>
        <a:bodyPr/>
        <a:lstStyle/>
        <a:p>
          <a:endParaRPr lang="en-US"/>
        </a:p>
      </dgm:t>
    </dgm:pt>
    <dgm:pt modelId="{599AA65B-0B04-4E32-B94F-9C4955AE65DE}" type="pres">
      <dgm:prSet presAssocID="{E758BC70-5D76-403B-AC9F-102A27158B45}" presName="root" presStyleCnt="0">
        <dgm:presLayoutVars>
          <dgm:dir/>
          <dgm:resizeHandles val="exact"/>
        </dgm:presLayoutVars>
      </dgm:prSet>
      <dgm:spPr/>
    </dgm:pt>
    <dgm:pt modelId="{2786B827-151F-4143-87DC-34A91ABEC207}" type="pres">
      <dgm:prSet presAssocID="{2D54E6B0-CF95-42D7-8B59-6F24BF32EF83}" presName="compNode" presStyleCnt="0"/>
      <dgm:spPr/>
    </dgm:pt>
    <dgm:pt modelId="{7AE710C2-1C1A-46D8-A880-784F17746D5B}" type="pres">
      <dgm:prSet presAssocID="{2D54E6B0-CF95-42D7-8B59-6F24BF32EF83}" presName="bgRect" presStyleLbl="bgShp" presStyleIdx="0" presStyleCnt="3"/>
      <dgm:spPr/>
    </dgm:pt>
    <dgm:pt modelId="{1C7A6D71-940B-4B80-9FDB-86DAD5933ADE}" type="pres">
      <dgm:prSet presAssocID="{2D54E6B0-CF95-42D7-8B59-6F24BF32EF8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a"/>
        </a:ext>
      </dgm:extLst>
    </dgm:pt>
    <dgm:pt modelId="{7DFF07A9-1D44-442B-8245-CCA812ECD611}" type="pres">
      <dgm:prSet presAssocID="{2D54E6B0-CF95-42D7-8B59-6F24BF32EF83}" presName="spaceRect" presStyleCnt="0"/>
      <dgm:spPr/>
    </dgm:pt>
    <dgm:pt modelId="{CA4CABE3-2C0D-48BA-A219-E7D50BA23239}" type="pres">
      <dgm:prSet presAssocID="{2D54E6B0-CF95-42D7-8B59-6F24BF32EF83}" presName="parTx" presStyleLbl="revTx" presStyleIdx="0" presStyleCnt="3">
        <dgm:presLayoutVars>
          <dgm:chMax val="0"/>
          <dgm:chPref val="0"/>
        </dgm:presLayoutVars>
      </dgm:prSet>
      <dgm:spPr/>
    </dgm:pt>
    <dgm:pt modelId="{F2109E22-A25B-4533-B864-5AB1314FA9AC}" type="pres">
      <dgm:prSet presAssocID="{CE5B83C6-5716-479D-A524-C4B00583F4F5}" presName="sibTrans" presStyleCnt="0"/>
      <dgm:spPr/>
    </dgm:pt>
    <dgm:pt modelId="{25BA37C2-361C-480F-8E94-268ACBAD4B43}" type="pres">
      <dgm:prSet presAssocID="{68C1FD34-1524-4E82-A17D-84BE873E48F2}" presName="compNode" presStyleCnt="0"/>
      <dgm:spPr/>
    </dgm:pt>
    <dgm:pt modelId="{6836DEAD-076C-4058-84FE-49E9C23D34B8}" type="pres">
      <dgm:prSet presAssocID="{68C1FD34-1524-4E82-A17D-84BE873E48F2}" presName="bgRect" presStyleLbl="bgShp" presStyleIdx="1" presStyleCnt="3"/>
      <dgm:spPr/>
    </dgm:pt>
    <dgm:pt modelId="{B97E9D3E-3BE6-48CB-A0A2-94EE530D1828}" type="pres">
      <dgm:prSet presAssocID="{68C1FD34-1524-4E82-A17D-84BE873E48F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096A5F7B-8DF1-4733-8CE1-E76DD82567F2}" type="pres">
      <dgm:prSet presAssocID="{68C1FD34-1524-4E82-A17D-84BE873E48F2}" presName="spaceRect" presStyleCnt="0"/>
      <dgm:spPr/>
    </dgm:pt>
    <dgm:pt modelId="{541659C0-7789-4F7F-949D-4C2F69570144}" type="pres">
      <dgm:prSet presAssocID="{68C1FD34-1524-4E82-A17D-84BE873E48F2}" presName="parTx" presStyleLbl="revTx" presStyleIdx="1" presStyleCnt="3">
        <dgm:presLayoutVars>
          <dgm:chMax val="0"/>
          <dgm:chPref val="0"/>
        </dgm:presLayoutVars>
      </dgm:prSet>
      <dgm:spPr/>
    </dgm:pt>
    <dgm:pt modelId="{EEF0414C-5695-45E2-B5BC-DEB775D03BC3}" type="pres">
      <dgm:prSet presAssocID="{2A4C1A46-83A6-4276-A08E-CCFC0B3DBBE1}" presName="sibTrans" presStyleCnt="0"/>
      <dgm:spPr/>
    </dgm:pt>
    <dgm:pt modelId="{6BB5D253-D43C-491B-B007-D25FA09C350D}" type="pres">
      <dgm:prSet presAssocID="{B191371D-655B-4AD8-9124-46AE4B4D278D}" presName="compNode" presStyleCnt="0"/>
      <dgm:spPr/>
    </dgm:pt>
    <dgm:pt modelId="{2AA17878-9989-46A4-9319-78F4388DB749}" type="pres">
      <dgm:prSet presAssocID="{B191371D-655B-4AD8-9124-46AE4B4D278D}" presName="bgRect" presStyleLbl="bgShp" presStyleIdx="2" presStyleCnt="3"/>
      <dgm:spPr/>
    </dgm:pt>
    <dgm:pt modelId="{64843B3D-D7F9-4236-BEB1-5738CAE4429D}" type="pres">
      <dgm:prSet presAssocID="{B191371D-655B-4AD8-9124-46AE4B4D278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Školní budova"/>
        </a:ext>
      </dgm:extLst>
    </dgm:pt>
    <dgm:pt modelId="{69F74EBC-FE4D-4F09-ADFD-06363F4FEB96}" type="pres">
      <dgm:prSet presAssocID="{B191371D-655B-4AD8-9124-46AE4B4D278D}" presName="spaceRect" presStyleCnt="0"/>
      <dgm:spPr/>
    </dgm:pt>
    <dgm:pt modelId="{FBE8A832-27CC-4EB6-84CF-97A2ACE0367E}" type="pres">
      <dgm:prSet presAssocID="{B191371D-655B-4AD8-9124-46AE4B4D278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AAE7EA10-EB51-467F-B267-641515E72B3A}" type="presOf" srcId="{2D54E6B0-CF95-42D7-8B59-6F24BF32EF83}" destId="{CA4CABE3-2C0D-48BA-A219-E7D50BA23239}" srcOrd="0" destOrd="0" presId="urn:microsoft.com/office/officeart/2018/2/layout/IconVerticalSolidList"/>
    <dgm:cxn modelId="{87F0CA5E-ADE0-400D-B101-7C2AD7FC51DF}" srcId="{E758BC70-5D76-403B-AC9F-102A27158B45}" destId="{B191371D-655B-4AD8-9124-46AE4B4D278D}" srcOrd="2" destOrd="0" parTransId="{C4E7CDA1-4E22-4EDA-A4DE-134FB8AB1C54}" sibTransId="{0E42F049-97AB-441A-9FE9-3BA8DF90289F}"/>
    <dgm:cxn modelId="{95A68D7B-5E91-47D5-A021-BB1E6F73AB3C}" srcId="{E758BC70-5D76-403B-AC9F-102A27158B45}" destId="{2D54E6B0-CF95-42D7-8B59-6F24BF32EF83}" srcOrd="0" destOrd="0" parTransId="{FF9E935C-F3BA-45EA-93C7-395E55211B92}" sibTransId="{CE5B83C6-5716-479D-A524-C4B00583F4F5}"/>
    <dgm:cxn modelId="{C4A1D37F-9B09-4568-A0CE-B62E7D30400A}" type="presOf" srcId="{68C1FD34-1524-4E82-A17D-84BE873E48F2}" destId="{541659C0-7789-4F7F-949D-4C2F69570144}" srcOrd="0" destOrd="0" presId="urn:microsoft.com/office/officeart/2018/2/layout/IconVerticalSolidList"/>
    <dgm:cxn modelId="{FD7E6A88-D3AC-4D02-B2ED-568E71A0302A}" type="presOf" srcId="{E758BC70-5D76-403B-AC9F-102A27158B45}" destId="{599AA65B-0B04-4E32-B94F-9C4955AE65DE}" srcOrd="0" destOrd="0" presId="urn:microsoft.com/office/officeart/2018/2/layout/IconVerticalSolidList"/>
    <dgm:cxn modelId="{2695BCA9-70F5-444B-B383-DE76DD4B55C6}" srcId="{E758BC70-5D76-403B-AC9F-102A27158B45}" destId="{68C1FD34-1524-4E82-A17D-84BE873E48F2}" srcOrd="1" destOrd="0" parTransId="{418E36E1-6342-47CD-984A-FAD38CBE4300}" sibTransId="{2A4C1A46-83A6-4276-A08E-CCFC0B3DBBE1}"/>
    <dgm:cxn modelId="{C06857C0-4E33-4215-B3ED-86D9148E9E84}" type="presOf" srcId="{B191371D-655B-4AD8-9124-46AE4B4D278D}" destId="{FBE8A832-27CC-4EB6-84CF-97A2ACE0367E}" srcOrd="0" destOrd="0" presId="urn:microsoft.com/office/officeart/2018/2/layout/IconVerticalSolidList"/>
    <dgm:cxn modelId="{67A50228-AA52-45A7-B218-EE96A72E4E3C}" type="presParOf" srcId="{599AA65B-0B04-4E32-B94F-9C4955AE65DE}" destId="{2786B827-151F-4143-87DC-34A91ABEC207}" srcOrd="0" destOrd="0" presId="urn:microsoft.com/office/officeart/2018/2/layout/IconVerticalSolidList"/>
    <dgm:cxn modelId="{166EBB64-9490-42B8-AFC0-1374E11E3022}" type="presParOf" srcId="{2786B827-151F-4143-87DC-34A91ABEC207}" destId="{7AE710C2-1C1A-46D8-A880-784F17746D5B}" srcOrd="0" destOrd="0" presId="urn:microsoft.com/office/officeart/2018/2/layout/IconVerticalSolidList"/>
    <dgm:cxn modelId="{47BD69B3-7045-4321-9BE9-9B4BB0B4D990}" type="presParOf" srcId="{2786B827-151F-4143-87DC-34A91ABEC207}" destId="{1C7A6D71-940B-4B80-9FDB-86DAD5933ADE}" srcOrd="1" destOrd="0" presId="urn:microsoft.com/office/officeart/2018/2/layout/IconVerticalSolidList"/>
    <dgm:cxn modelId="{238EB83B-9929-4F43-B2A0-88B7D2C6684C}" type="presParOf" srcId="{2786B827-151F-4143-87DC-34A91ABEC207}" destId="{7DFF07A9-1D44-442B-8245-CCA812ECD611}" srcOrd="2" destOrd="0" presId="urn:microsoft.com/office/officeart/2018/2/layout/IconVerticalSolidList"/>
    <dgm:cxn modelId="{5DF0BF6C-EB40-4EE7-B324-02139E60A6C0}" type="presParOf" srcId="{2786B827-151F-4143-87DC-34A91ABEC207}" destId="{CA4CABE3-2C0D-48BA-A219-E7D50BA23239}" srcOrd="3" destOrd="0" presId="urn:microsoft.com/office/officeart/2018/2/layout/IconVerticalSolidList"/>
    <dgm:cxn modelId="{3003436A-DE27-4BA2-9B49-A6F9A65DB482}" type="presParOf" srcId="{599AA65B-0B04-4E32-B94F-9C4955AE65DE}" destId="{F2109E22-A25B-4533-B864-5AB1314FA9AC}" srcOrd="1" destOrd="0" presId="urn:microsoft.com/office/officeart/2018/2/layout/IconVerticalSolidList"/>
    <dgm:cxn modelId="{2D1D35DE-FE8C-4603-B68B-50A46AE523B4}" type="presParOf" srcId="{599AA65B-0B04-4E32-B94F-9C4955AE65DE}" destId="{25BA37C2-361C-480F-8E94-268ACBAD4B43}" srcOrd="2" destOrd="0" presId="urn:microsoft.com/office/officeart/2018/2/layout/IconVerticalSolidList"/>
    <dgm:cxn modelId="{BAF9B470-EF2B-42DA-8734-A648D249C5F8}" type="presParOf" srcId="{25BA37C2-361C-480F-8E94-268ACBAD4B43}" destId="{6836DEAD-076C-4058-84FE-49E9C23D34B8}" srcOrd="0" destOrd="0" presId="urn:microsoft.com/office/officeart/2018/2/layout/IconVerticalSolidList"/>
    <dgm:cxn modelId="{4B0A756A-53E3-4737-9936-92A20C79085C}" type="presParOf" srcId="{25BA37C2-361C-480F-8E94-268ACBAD4B43}" destId="{B97E9D3E-3BE6-48CB-A0A2-94EE530D1828}" srcOrd="1" destOrd="0" presId="urn:microsoft.com/office/officeart/2018/2/layout/IconVerticalSolidList"/>
    <dgm:cxn modelId="{2E27463D-B35F-4D81-A9A6-589D5A640E29}" type="presParOf" srcId="{25BA37C2-361C-480F-8E94-268ACBAD4B43}" destId="{096A5F7B-8DF1-4733-8CE1-E76DD82567F2}" srcOrd="2" destOrd="0" presId="urn:microsoft.com/office/officeart/2018/2/layout/IconVerticalSolidList"/>
    <dgm:cxn modelId="{207A3E51-F7CD-49C0-8B12-EAA57B9C1CC4}" type="presParOf" srcId="{25BA37C2-361C-480F-8E94-268ACBAD4B43}" destId="{541659C0-7789-4F7F-949D-4C2F69570144}" srcOrd="3" destOrd="0" presId="urn:microsoft.com/office/officeart/2018/2/layout/IconVerticalSolidList"/>
    <dgm:cxn modelId="{C5AB35DB-4676-4848-A134-1FE6EDA9AE3F}" type="presParOf" srcId="{599AA65B-0B04-4E32-B94F-9C4955AE65DE}" destId="{EEF0414C-5695-45E2-B5BC-DEB775D03BC3}" srcOrd="3" destOrd="0" presId="urn:microsoft.com/office/officeart/2018/2/layout/IconVerticalSolidList"/>
    <dgm:cxn modelId="{4E5E99B7-D662-4A69-BA7B-A0B733850717}" type="presParOf" srcId="{599AA65B-0B04-4E32-B94F-9C4955AE65DE}" destId="{6BB5D253-D43C-491B-B007-D25FA09C350D}" srcOrd="4" destOrd="0" presId="urn:microsoft.com/office/officeart/2018/2/layout/IconVerticalSolidList"/>
    <dgm:cxn modelId="{F1AEA4A0-219B-47B7-B9C5-6F8B7E5E2A53}" type="presParOf" srcId="{6BB5D253-D43C-491B-B007-D25FA09C350D}" destId="{2AA17878-9989-46A4-9319-78F4388DB749}" srcOrd="0" destOrd="0" presId="urn:microsoft.com/office/officeart/2018/2/layout/IconVerticalSolidList"/>
    <dgm:cxn modelId="{5BB5A5FC-C83E-4D28-B707-360A7BAF8122}" type="presParOf" srcId="{6BB5D253-D43C-491B-B007-D25FA09C350D}" destId="{64843B3D-D7F9-4236-BEB1-5738CAE4429D}" srcOrd="1" destOrd="0" presId="urn:microsoft.com/office/officeart/2018/2/layout/IconVerticalSolidList"/>
    <dgm:cxn modelId="{7D940178-9770-4B75-B17B-A54AD9C06450}" type="presParOf" srcId="{6BB5D253-D43C-491B-B007-D25FA09C350D}" destId="{69F74EBC-FE4D-4F09-ADFD-06363F4FEB96}" srcOrd="2" destOrd="0" presId="urn:microsoft.com/office/officeart/2018/2/layout/IconVerticalSolidList"/>
    <dgm:cxn modelId="{A484085C-35DD-4ABA-BB67-62AE339A4193}" type="presParOf" srcId="{6BB5D253-D43C-491B-B007-D25FA09C350D}" destId="{FBE8A832-27CC-4EB6-84CF-97A2ACE0367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3C19823-0EBB-43D6-B707-67784D97E40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946616-8778-4614-8F50-C5FF6AAF2371}">
      <dgm:prSet/>
      <dgm:spPr/>
      <dgm:t>
        <a:bodyPr/>
        <a:lstStyle/>
        <a:p>
          <a:r>
            <a:rPr lang="cs-CZ" dirty="0"/>
            <a:t>Dobrá škola se pozná podle toho, jak vnímá lidi a jejich rozdílnost, jak nakládá se sociální nerovností, s kulturní a náboženskou diverzitou. </a:t>
          </a:r>
          <a:endParaRPr lang="en-US" dirty="0"/>
        </a:p>
      </dgm:t>
    </dgm:pt>
    <dgm:pt modelId="{A51F6EF8-F74B-4169-A83E-EB18A4BCD641}" type="parTrans" cxnId="{7DBCDDA4-5706-43B9-A968-392EBE8C1E71}">
      <dgm:prSet/>
      <dgm:spPr/>
      <dgm:t>
        <a:bodyPr/>
        <a:lstStyle/>
        <a:p>
          <a:endParaRPr lang="en-US"/>
        </a:p>
      </dgm:t>
    </dgm:pt>
    <dgm:pt modelId="{F6B74B8D-95C9-42CA-82B4-4A5872AD1A96}" type="sibTrans" cxnId="{7DBCDDA4-5706-43B9-A968-392EBE8C1E71}">
      <dgm:prSet/>
      <dgm:spPr/>
      <dgm:t>
        <a:bodyPr/>
        <a:lstStyle/>
        <a:p>
          <a:endParaRPr lang="en-US"/>
        </a:p>
      </dgm:t>
    </dgm:pt>
    <dgm:pt modelId="{B8FFA4EF-59E7-4EB4-BD6E-2ED34F624720}">
      <dgm:prSet custT="1"/>
      <dgm:spPr/>
      <dgm:t>
        <a:bodyPr/>
        <a:lstStyle/>
        <a:p>
          <a:r>
            <a:rPr lang="cs-CZ" sz="2000" dirty="0"/>
            <a:t>Udržitelný rozvoj školy vnímá individuální, sociální, kulturní, náboženskou a další diferenci jako zdroje. </a:t>
          </a:r>
          <a:endParaRPr lang="en-US" sz="2000" dirty="0"/>
        </a:p>
      </dgm:t>
    </dgm:pt>
    <dgm:pt modelId="{699162F5-E19D-42FD-A349-6C7F37E89475}" type="parTrans" cxnId="{7409EDDD-3809-4A8A-81B9-52C98CE0CC11}">
      <dgm:prSet/>
      <dgm:spPr/>
      <dgm:t>
        <a:bodyPr/>
        <a:lstStyle/>
        <a:p>
          <a:endParaRPr lang="en-US"/>
        </a:p>
      </dgm:t>
    </dgm:pt>
    <dgm:pt modelId="{78769996-89FC-47BC-96D9-DC4646A6DD1E}" type="sibTrans" cxnId="{7409EDDD-3809-4A8A-81B9-52C98CE0CC11}">
      <dgm:prSet/>
      <dgm:spPr/>
      <dgm:t>
        <a:bodyPr/>
        <a:lstStyle/>
        <a:p>
          <a:endParaRPr lang="en-US"/>
        </a:p>
      </dgm:t>
    </dgm:pt>
    <dgm:pt modelId="{7863E118-84A1-40D7-984F-A0D7380CAA97}">
      <dgm:prSet custT="1"/>
      <dgm:spPr/>
      <dgm:t>
        <a:bodyPr/>
        <a:lstStyle/>
        <a:p>
          <a:r>
            <a:rPr lang="cs-CZ" sz="2400" dirty="0"/>
            <a:t>Cílem rozvoje školy je „kultura uznání“. </a:t>
          </a:r>
          <a:endParaRPr lang="en-US" sz="2400" dirty="0"/>
        </a:p>
      </dgm:t>
    </dgm:pt>
    <dgm:pt modelId="{049158AF-67F8-4ECA-97DE-FAB6DE561A8C}" type="parTrans" cxnId="{279DEF6D-B074-4E43-97EB-6E87BFE32359}">
      <dgm:prSet/>
      <dgm:spPr/>
      <dgm:t>
        <a:bodyPr/>
        <a:lstStyle/>
        <a:p>
          <a:endParaRPr lang="en-US"/>
        </a:p>
      </dgm:t>
    </dgm:pt>
    <dgm:pt modelId="{7AF4000E-6B3D-4A14-9D03-848706EA620D}" type="sibTrans" cxnId="{279DEF6D-B074-4E43-97EB-6E87BFE32359}">
      <dgm:prSet/>
      <dgm:spPr/>
      <dgm:t>
        <a:bodyPr/>
        <a:lstStyle/>
        <a:p>
          <a:endParaRPr lang="en-US"/>
        </a:p>
      </dgm:t>
    </dgm:pt>
    <dgm:pt modelId="{0139BD51-9944-4796-8441-F80A29819EDE}">
      <dgm:prSet/>
      <dgm:spPr/>
      <dgm:t>
        <a:bodyPr/>
        <a:lstStyle/>
        <a:p>
          <a:r>
            <a:rPr lang="cs-CZ" b="1" dirty="0"/>
            <a:t>Rozvoj školy vyžaduje nasměrování na hodnoty důstojnosti jednotlivce, na uctivé nakládání s diverzitou a na hodnotné struktury demokratické spoluúčasti. </a:t>
          </a:r>
          <a:endParaRPr lang="en-US" dirty="0"/>
        </a:p>
      </dgm:t>
    </dgm:pt>
    <dgm:pt modelId="{579E1203-7B4A-42E2-A3B2-566134F8862A}" type="parTrans" cxnId="{9F16943E-0359-41C6-9D65-9601C1886FA4}">
      <dgm:prSet/>
      <dgm:spPr/>
      <dgm:t>
        <a:bodyPr/>
        <a:lstStyle/>
        <a:p>
          <a:endParaRPr lang="en-US"/>
        </a:p>
      </dgm:t>
    </dgm:pt>
    <dgm:pt modelId="{C620D723-4F10-48CF-824E-4CD0C48A4AAA}" type="sibTrans" cxnId="{9F16943E-0359-41C6-9D65-9601C1886FA4}">
      <dgm:prSet/>
      <dgm:spPr/>
      <dgm:t>
        <a:bodyPr/>
        <a:lstStyle/>
        <a:p>
          <a:endParaRPr lang="en-US"/>
        </a:p>
      </dgm:t>
    </dgm:pt>
    <dgm:pt modelId="{47640525-F698-4EF8-8228-6E5406F5D4C0}">
      <dgm:prSet/>
      <dgm:spPr/>
      <dgm:t>
        <a:bodyPr/>
        <a:lstStyle/>
        <a:p>
          <a:r>
            <a:rPr lang="cs-CZ" dirty="0"/>
            <a:t>Kultura uznání před každým výkonem, vůči všem podobám různosti a všemi zúčastněnými charakterizuje vyučování, postoj vyučujících, formy komunikace ve škole, jednání vedení školy, utváření života školy nebo procesy sebereflexe a obnovy. (</a:t>
          </a:r>
          <a:r>
            <a:rPr lang="cs-CZ" dirty="0" err="1"/>
            <a:t>M.Jaggle</a:t>
          </a:r>
          <a:r>
            <a:rPr lang="cs-CZ" dirty="0"/>
            <a:t>)</a:t>
          </a:r>
          <a:endParaRPr lang="en-US" dirty="0"/>
        </a:p>
      </dgm:t>
    </dgm:pt>
    <dgm:pt modelId="{F5C87C6A-66A7-4E71-B73A-E0AB44F9D4F3}" type="parTrans" cxnId="{01B77278-868C-4BE3-8816-804077E61036}">
      <dgm:prSet/>
      <dgm:spPr/>
      <dgm:t>
        <a:bodyPr/>
        <a:lstStyle/>
        <a:p>
          <a:endParaRPr lang="en-US"/>
        </a:p>
      </dgm:t>
    </dgm:pt>
    <dgm:pt modelId="{6451E15A-33A2-42E3-AC9D-A376B7C86B28}" type="sibTrans" cxnId="{01B77278-868C-4BE3-8816-804077E61036}">
      <dgm:prSet/>
      <dgm:spPr/>
      <dgm:t>
        <a:bodyPr/>
        <a:lstStyle/>
        <a:p>
          <a:endParaRPr lang="en-US"/>
        </a:p>
      </dgm:t>
    </dgm:pt>
    <dgm:pt modelId="{E41B79D7-BC75-40B5-B688-94E925F7FB1D}" type="pres">
      <dgm:prSet presAssocID="{13C19823-0EBB-43D6-B707-67784D97E405}" presName="diagram" presStyleCnt="0">
        <dgm:presLayoutVars>
          <dgm:dir/>
          <dgm:resizeHandles val="exact"/>
        </dgm:presLayoutVars>
      </dgm:prSet>
      <dgm:spPr/>
    </dgm:pt>
    <dgm:pt modelId="{4F8D714B-02CC-4CAA-AFDB-245C0DB23FDC}" type="pres">
      <dgm:prSet presAssocID="{3A946616-8778-4614-8F50-C5FF6AAF2371}" presName="node" presStyleLbl="node1" presStyleIdx="0" presStyleCnt="5" custScaleX="176899">
        <dgm:presLayoutVars>
          <dgm:bulletEnabled val="1"/>
        </dgm:presLayoutVars>
      </dgm:prSet>
      <dgm:spPr/>
    </dgm:pt>
    <dgm:pt modelId="{335BA448-D2C9-4FFF-93A4-C610B9A2DA5D}" type="pres">
      <dgm:prSet presAssocID="{F6B74B8D-95C9-42CA-82B4-4A5872AD1A96}" presName="sibTrans" presStyleCnt="0"/>
      <dgm:spPr/>
    </dgm:pt>
    <dgm:pt modelId="{1F8B8F07-0924-4E42-8877-76E8C5706EC8}" type="pres">
      <dgm:prSet presAssocID="{B8FFA4EF-59E7-4EB4-BD6E-2ED34F624720}" presName="node" presStyleLbl="node1" presStyleIdx="1" presStyleCnt="5" custScaleY="147717">
        <dgm:presLayoutVars>
          <dgm:bulletEnabled val="1"/>
        </dgm:presLayoutVars>
      </dgm:prSet>
      <dgm:spPr/>
    </dgm:pt>
    <dgm:pt modelId="{29B25978-4926-4806-98E7-806371B24889}" type="pres">
      <dgm:prSet presAssocID="{78769996-89FC-47BC-96D9-DC4646A6DD1E}" presName="sibTrans" presStyleCnt="0"/>
      <dgm:spPr/>
    </dgm:pt>
    <dgm:pt modelId="{610F2735-A9CF-444A-B0E0-C1EA9B151E37}" type="pres">
      <dgm:prSet presAssocID="{7863E118-84A1-40D7-984F-A0D7380CAA97}" presName="node" presStyleLbl="node1" presStyleIdx="2" presStyleCnt="5">
        <dgm:presLayoutVars>
          <dgm:bulletEnabled val="1"/>
        </dgm:presLayoutVars>
      </dgm:prSet>
      <dgm:spPr/>
    </dgm:pt>
    <dgm:pt modelId="{D039D9BA-1836-4413-A534-FF2F018A16DF}" type="pres">
      <dgm:prSet presAssocID="{7AF4000E-6B3D-4A14-9D03-848706EA620D}" presName="sibTrans" presStyleCnt="0"/>
      <dgm:spPr/>
    </dgm:pt>
    <dgm:pt modelId="{B5996C6E-3326-4D8D-982B-9609776DAA48}" type="pres">
      <dgm:prSet presAssocID="{0139BD51-9944-4796-8441-F80A29819EDE}" presName="node" presStyleLbl="node1" presStyleIdx="3" presStyleCnt="5" custScaleX="154155">
        <dgm:presLayoutVars>
          <dgm:bulletEnabled val="1"/>
        </dgm:presLayoutVars>
      </dgm:prSet>
      <dgm:spPr/>
    </dgm:pt>
    <dgm:pt modelId="{7EA257CA-563C-4DDE-8D9D-5201E7F01F55}" type="pres">
      <dgm:prSet presAssocID="{C620D723-4F10-48CF-824E-4CD0C48A4AAA}" presName="sibTrans" presStyleCnt="0"/>
      <dgm:spPr/>
    </dgm:pt>
    <dgm:pt modelId="{095DB040-ECA1-4BC3-9A16-8AFC76FC9597}" type="pres">
      <dgm:prSet presAssocID="{47640525-F698-4EF8-8228-6E5406F5D4C0}" presName="node" presStyleLbl="node1" presStyleIdx="4" presStyleCnt="5" custScaleX="294926">
        <dgm:presLayoutVars>
          <dgm:bulletEnabled val="1"/>
        </dgm:presLayoutVars>
      </dgm:prSet>
      <dgm:spPr/>
    </dgm:pt>
  </dgm:ptLst>
  <dgm:cxnLst>
    <dgm:cxn modelId="{EB22991E-7400-4CA8-8093-7DAC822EA0E5}" type="presOf" srcId="{13C19823-0EBB-43D6-B707-67784D97E405}" destId="{E41B79D7-BC75-40B5-B688-94E925F7FB1D}" srcOrd="0" destOrd="0" presId="urn:microsoft.com/office/officeart/2005/8/layout/default"/>
    <dgm:cxn modelId="{9F16943E-0359-41C6-9D65-9601C1886FA4}" srcId="{13C19823-0EBB-43D6-B707-67784D97E405}" destId="{0139BD51-9944-4796-8441-F80A29819EDE}" srcOrd="3" destOrd="0" parTransId="{579E1203-7B4A-42E2-A3B2-566134F8862A}" sibTransId="{C620D723-4F10-48CF-824E-4CD0C48A4AAA}"/>
    <dgm:cxn modelId="{9049F56C-47A4-4D7B-8E82-F477BEC6B62C}" type="presOf" srcId="{7863E118-84A1-40D7-984F-A0D7380CAA97}" destId="{610F2735-A9CF-444A-B0E0-C1EA9B151E37}" srcOrd="0" destOrd="0" presId="urn:microsoft.com/office/officeart/2005/8/layout/default"/>
    <dgm:cxn modelId="{279DEF6D-B074-4E43-97EB-6E87BFE32359}" srcId="{13C19823-0EBB-43D6-B707-67784D97E405}" destId="{7863E118-84A1-40D7-984F-A0D7380CAA97}" srcOrd="2" destOrd="0" parTransId="{049158AF-67F8-4ECA-97DE-FAB6DE561A8C}" sibTransId="{7AF4000E-6B3D-4A14-9D03-848706EA620D}"/>
    <dgm:cxn modelId="{926C9457-B223-4B79-B355-62261BD4E088}" type="presOf" srcId="{3A946616-8778-4614-8F50-C5FF6AAF2371}" destId="{4F8D714B-02CC-4CAA-AFDB-245C0DB23FDC}" srcOrd="0" destOrd="0" presId="urn:microsoft.com/office/officeart/2005/8/layout/default"/>
    <dgm:cxn modelId="{01B77278-868C-4BE3-8816-804077E61036}" srcId="{13C19823-0EBB-43D6-B707-67784D97E405}" destId="{47640525-F698-4EF8-8228-6E5406F5D4C0}" srcOrd="4" destOrd="0" parTransId="{F5C87C6A-66A7-4E71-B73A-E0AB44F9D4F3}" sibTransId="{6451E15A-33A2-42E3-AC9D-A376B7C86B28}"/>
    <dgm:cxn modelId="{E6906C79-7808-4935-AE29-8D1C029B6D08}" type="presOf" srcId="{47640525-F698-4EF8-8228-6E5406F5D4C0}" destId="{095DB040-ECA1-4BC3-9A16-8AFC76FC9597}" srcOrd="0" destOrd="0" presId="urn:microsoft.com/office/officeart/2005/8/layout/default"/>
    <dgm:cxn modelId="{7DBCDDA4-5706-43B9-A968-392EBE8C1E71}" srcId="{13C19823-0EBB-43D6-B707-67784D97E405}" destId="{3A946616-8778-4614-8F50-C5FF6AAF2371}" srcOrd="0" destOrd="0" parTransId="{A51F6EF8-F74B-4169-A83E-EB18A4BCD641}" sibTransId="{F6B74B8D-95C9-42CA-82B4-4A5872AD1A96}"/>
    <dgm:cxn modelId="{EAB1D4B5-D584-4F35-8F94-3A80801A7BAC}" type="presOf" srcId="{0139BD51-9944-4796-8441-F80A29819EDE}" destId="{B5996C6E-3326-4D8D-982B-9609776DAA48}" srcOrd="0" destOrd="0" presId="urn:microsoft.com/office/officeart/2005/8/layout/default"/>
    <dgm:cxn modelId="{9975F2D3-3098-45EB-8AA5-7EC8CFCF7F91}" type="presOf" srcId="{B8FFA4EF-59E7-4EB4-BD6E-2ED34F624720}" destId="{1F8B8F07-0924-4E42-8877-76E8C5706EC8}" srcOrd="0" destOrd="0" presId="urn:microsoft.com/office/officeart/2005/8/layout/default"/>
    <dgm:cxn modelId="{7409EDDD-3809-4A8A-81B9-52C98CE0CC11}" srcId="{13C19823-0EBB-43D6-B707-67784D97E405}" destId="{B8FFA4EF-59E7-4EB4-BD6E-2ED34F624720}" srcOrd="1" destOrd="0" parTransId="{699162F5-E19D-42FD-A349-6C7F37E89475}" sibTransId="{78769996-89FC-47BC-96D9-DC4646A6DD1E}"/>
    <dgm:cxn modelId="{991429DB-9E3A-4D59-B103-7FED37B2DD6F}" type="presParOf" srcId="{E41B79D7-BC75-40B5-B688-94E925F7FB1D}" destId="{4F8D714B-02CC-4CAA-AFDB-245C0DB23FDC}" srcOrd="0" destOrd="0" presId="urn:microsoft.com/office/officeart/2005/8/layout/default"/>
    <dgm:cxn modelId="{31BE818D-6341-4D37-866B-8267C808F8C2}" type="presParOf" srcId="{E41B79D7-BC75-40B5-B688-94E925F7FB1D}" destId="{335BA448-D2C9-4FFF-93A4-C610B9A2DA5D}" srcOrd="1" destOrd="0" presId="urn:microsoft.com/office/officeart/2005/8/layout/default"/>
    <dgm:cxn modelId="{475E61B6-6B1A-4A6E-BEBA-668B54A9BA41}" type="presParOf" srcId="{E41B79D7-BC75-40B5-B688-94E925F7FB1D}" destId="{1F8B8F07-0924-4E42-8877-76E8C5706EC8}" srcOrd="2" destOrd="0" presId="urn:microsoft.com/office/officeart/2005/8/layout/default"/>
    <dgm:cxn modelId="{2331F742-15EF-4855-8BBC-492B9BBEB311}" type="presParOf" srcId="{E41B79D7-BC75-40B5-B688-94E925F7FB1D}" destId="{29B25978-4926-4806-98E7-806371B24889}" srcOrd="3" destOrd="0" presId="urn:microsoft.com/office/officeart/2005/8/layout/default"/>
    <dgm:cxn modelId="{54AD54E1-B1DC-4723-B8DB-D96242D7129D}" type="presParOf" srcId="{E41B79D7-BC75-40B5-B688-94E925F7FB1D}" destId="{610F2735-A9CF-444A-B0E0-C1EA9B151E37}" srcOrd="4" destOrd="0" presId="urn:microsoft.com/office/officeart/2005/8/layout/default"/>
    <dgm:cxn modelId="{46C81A6B-6CE6-45F3-9870-91F53019FC64}" type="presParOf" srcId="{E41B79D7-BC75-40B5-B688-94E925F7FB1D}" destId="{D039D9BA-1836-4413-A534-FF2F018A16DF}" srcOrd="5" destOrd="0" presId="urn:microsoft.com/office/officeart/2005/8/layout/default"/>
    <dgm:cxn modelId="{771A4DB3-0327-44F6-BCDE-DF4BF7701CEA}" type="presParOf" srcId="{E41B79D7-BC75-40B5-B688-94E925F7FB1D}" destId="{B5996C6E-3326-4D8D-982B-9609776DAA48}" srcOrd="6" destOrd="0" presId="urn:microsoft.com/office/officeart/2005/8/layout/default"/>
    <dgm:cxn modelId="{314140A4-D24C-4891-81D2-E6898FF39A88}" type="presParOf" srcId="{E41B79D7-BC75-40B5-B688-94E925F7FB1D}" destId="{7EA257CA-563C-4DDE-8D9D-5201E7F01F55}" srcOrd="7" destOrd="0" presId="urn:microsoft.com/office/officeart/2005/8/layout/default"/>
    <dgm:cxn modelId="{3D6FE244-5D08-4AFC-952C-4D92B5726546}" type="presParOf" srcId="{E41B79D7-BC75-40B5-B688-94E925F7FB1D}" destId="{095DB040-ECA1-4BC3-9A16-8AFC76FC9597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01A1E0-258E-46F9-8555-7AB63079DDCB}">
      <dsp:nvSpPr>
        <dsp:cNvPr id="0" name=""/>
        <dsp:cNvSpPr/>
      </dsp:nvSpPr>
      <dsp:spPr>
        <a:xfrm>
          <a:off x="0" y="0"/>
          <a:ext cx="8549640" cy="120700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/>
            <a:t>Sociální pedagog – profese pro 21. století</a:t>
          </a:r>
          <a:endParaRPr lang="en-US" sz="3100" kern="1200" dirty="0"/>
        </a:p>
      </dsp:txBody>
      <dsp:txXfrm>
        <a:off x="35352" y="35352"/>
        <a:ext cx="7247184" cy="1136304"/>
      </dsp:txXfrm>
    </dsp:sp>
    <dsp:sp modelId="{67B00117-A212-4095-86CA-BA8696A9C044}">
      <dsp:nvSpPr>
        <dsp:cNvPr id="0" name=""/>
        <dsp:cNvSpPr/>
      </dsp:nvSpPr>
      <dsp:spPr>
        <a:xfrm>
          <a:off x="754379" y="1408176"/>
          <a:ext cx="8549640" cy="120700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/>
            <a:t>Zvažování o tom, jaké profese a role budou důležité</a:t>
          </a:r>
          <a:endParaRPr lang="en-US" sz="3100" kern="1200" dirty="0"/>
        </a:p>
      </dsp:txBody>
      <dsp:txXfrm>
        <a:off x="789731" y="1443528"/>
        <a:ext cx="6940000" cy="1136304"/>
      </dsp:txXfrm>
    </dsp:sp>
    <dsp:sp modelId="{2CBF0B7D-EE81-4EF1-B21F-A1ABE3EB4FFA}">
      <dsp:nvSpPr>
        <dsp:cNvPr id="0" name=""/>
        <dsp:cNvSpPr/>
      </dsp:nvSpPr>
      <dsp:spPr>
        <a:xfrm>
          <a:off x="1508759" y="2816352"/>
          <a:ext cx="8549640" cy="120700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/>
            <a:t>Jak je připravit pro rozmanitou a náročnou praxi</a:t>
          </a:r>
          <a:endParaRPr lang="en-US" sz="3100" kern="1200" dirty="0"/>
        </a:p>
      </dsp:txBody>
      <dsp:txXfrm>
        <a:off x="1544111" y="2851704"/>
        <a:ext cx="6940000" cy="1136304"/>
      </dsp:txXfrm>
    </dsp:sp>
    <dsp:sp modelId="{97E8FB77-CA94-4655-90BF-073EB5BF5E80}">
      <dsp:nvSpPr>
        <dsp:cNvPr id="0" name=""/>
        <dsp:cNvSpPr/>
      </dsp:nvSpPr>
      <dsp:spPr>
        <a:xfrm>
          <a:off x="7765084" y="915314"/>
          <a:ext cx="784555" cy="784555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7941609" y="915314"/>
        <a:ext cx="431505" cy="590378"/>
      </dsp:txXfrm>
    </dsp:sp>
    <dsp:sp modelId="{7A391677-DE85-4044-8A53-E3F505F1D2DD}">
      <dsp:nvSpPr>
        <dsp:cNvPr id="0" name=""/>
        <dsp:cNvSpPr/>
      </dsp:nvSpPr>
      <dsp:spPr>
        <a:xfrm>
          <a:off x="8519464" y="2315443"/>
          <a:ext cx="784555" cy="784555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8695989" y="2315443"/>
        <a:ext cx="431505" cy="5903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34661D-7000-491F-AE3D-DC7164B6F05D}">
      <dsp:nvSpPr>
        <dsp:cNvPr id="0" name=""/>
        <dsp:cNvSpPr/>
      </dsp:nvSpPr>
      <dsp:spPr>
        <a:xfrm>
          <a:off x="-71244" y="8334"/>
          <a:ext cx="6492240" cy="1497466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4627AC-8CE0-46F3-BEA1-724A498B17D5}">
      <dsp:nvSpPr>
        <dsp:cNvPr id="0" name=""/>
        <dsp:cNvSpPr/>
      </dsp:nvSpPr>
      <dsp:spPr>
        <a:xfrm>
          <a:off x="381738" y="345264"/>
          <a:ext cx="823606" cy="82360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2DA0A8-508D-46C2-A605-33E630EA3C41}">
      <dsp:nvSpPr>
        <dsp:cNvPr id="0" name=""/>
        <dsp:cNvSpPr/>
      </dsp:nvSpPr>
      <dsp:spPr>
        <a:xfrm>
          <a:off x="1535729" y="8334"/>
          <a:ext cx="5004481" cy="149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482" tIns="158482" rIns="158482" bIns="15848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Jak by měla vypadat výuka ve 21. století na vysokých školách?</a:t>
          </a:r>
          <a:endParaRPr lang="en-US" sz="2500" kern="1200" dirty="0"/>
        </a:p>
      </dsp:txBody>
      <dsp:txXfrm>
        <a:off x="1535729" y="8334"/>
        <a:ext cx="5004481" cy="1497466"/>
      </dsp:txXfrm>
    </dsp:sp>
    <dsp:sp modelId="{683648D2-9B81-43F4-8799-8311BC3E9947}">
      <dsp:nvSpPr>
        <dsp:cNvPr id="0" name=""/>
        <dsp:cNvSpPr/>
      </dsp:nvSpPr>
      <dsp:spPr>
        <a:xfrm>
          <a:off x="-71244" y="1880166"/>
          <a:ext cx="6492240" cy="1497466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94DBF3-FAF4-4995-9E64-16EDF92A918C}">
      <dsp:nvSpPr>
        <dsp:cNvPr id="0" name=""/>
        <dsp:cNvSpPr/>
      </dsp:nvSpPr>
      <dsp:spPr>
        <a:xfrm>
          <a:off x="381738" y="2217096"/>
          <a:ext cx="823606" cy="82360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E9CF72-CC03-437C-AE7E-2710E02E77ED}">
      <dsp:nvSpPr>
        <dsp:cNvPr id="0" name=""/>
        <dsp:cNvSpPr/>
      </dsp:nvSpPr>
      <dsp:spPr>
        <a:xfrm>
          <a:off x="1512456" y="1880166"/>
          <a:ext cx="5051027" cy="149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482" tIns="158482" rIns="158482" bIns="15848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Jaká je připravenost vyšších a vysokých škol na proměnu v moderní instituce?</a:t>
          </a:r>
          <a:endParaRPr lang="en-US" sz="2500" kern="1200" dirty="0"/>
        </a:p>
      </dsp:txBody>
      <dsp:txXfrm>
        <a:off x="1512456" y="1880166"/>
        <a:ext cx="5051027" cy="1497466"/>
      </dsp:txXfrm>
    </dsp:sp>
    <dsp:sp modelId="{574B389C-FD0C-4F7C-8867-77B9201EDEE7}">
      <dsp:nvSpPr>
        <dsp:cNvPr id="0" name=""/>
        <dsp:cNvSpPr/>
      </dsp:nvSpPr>
      <dsp:spPr>
        <a:xfrm>
          <a:off x="-71244" y="3751999"/>
          <a:ext cx="6492240" cy="1497466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EE2BDA-1B0C-4A5F-9BC8-97E480986FA6}">
      <dsp:nvSpPr>
        <dsp:cNvPr id="0" name=""/>
        <dsp:cNvSpPr/>
      </dsp:nvSpPr>
      <dsp:spPr>
        <a:xfrm>
          <a:off x="381738" y="4088929"/>
          <a:ext cx="823606" cy="82360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FA030E-F9E4-4650-ADAA-5D5287A90F08}">
      <dsp:nvSpPr>
        <dsp:cNvPr id="0" name=""/>
        <dsp:cNvSpPr/>
      </dsp:nvSpPr>
      <dsp:spPr>
        <a:xfrm>
          <a:off x="1658328" y="3751999"/>
          <a:ext cx="4759283" cy="149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482" tIns="158482" rIns="158482" bIns="15848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Jak se vůbec pozná dobrá škola?</a:t>
          </a:r>
          <a:endParaRPr lang="en-US" sz="2500" kern="1200"/>
        </a:p>
      </dsp:txBody>
      <dsp:txXfrm>
        <a:off x="1658328" y="3751999"/>
        <a:ext cx="4759283" cy="14974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E710C2-1C1A-46D8-A880-784F17746D5B}">
      <dsp:nvSpPr>
        <dsp:cNvPr id="0" name=""/>
        <dsp:cNvSpPr/>
      </dsp:nvSpPr>
      <dsp:spPr>
        <a:xfrm>
          <a:off x="0" y="641"/>
          <a:ext cx="6492240" cy="150186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7A6D71-940B-4B80-9FDB-86DAD5933ADE}">
      <dsp:nvSpPr>
        <dsp:cNvPr id="0" name=""/>
        <dsp:cNvSpPr/>
      </dsp:nvSpPr>
      <dsp:spPr>
        <a:xfrm>
          <a:off x="454313" y="338560"/>
          <a:ext cx="826023" cy="8260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4CABE3-2C0D-48BA-A219-E7D50BA23239}">
      <dsp:nvSpPr>
        <dsp:cNvPr id="0" name=""/>
        <dsp:cNvSpPr/>
      </dsp:nvSpPr>
      <dsp:spPr>
        <a:xfrm>
          <a:off x="1734650" y="641"/>
          <a:ext cx="4757589" cy="1501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947" tIns="158947" rIns="158947" bIns="15894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Projekty instituce, ve kterých jsou aktéři nejen pracovníci, ale i studenti</a:t>
          </a:r>
          <a:endParaRPr lang="en-US" sz="2500" kern="1200"/>
        </a:p>
      </dsp:txBody>
      <dsp:txXfrm>
        <a:off x="1734650" y="641"/>
        <a:ext cx="4757589" cy="1501861"/>
      </dsp:txXfrm>
    </dsp:sp>
    <dsp:sp modelId="{6836DEAD-076C-4058-84FE-49E9C23D34B8}">
      <dsp:nvSpPr>
        <dsp:cNvPr id="0" name=""/>
        <dsp:cNvSpPr/>
      </dsp:nvSpPr>
      <dsp:spPr>
        <a:xfrm>
          <a:off x="0" y="1877969"/>
          <a:ext cx="6492240" cy="150186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7E9D3E-3BE6-48CB-A0A2-94EE530D1828}">
      <dsp:nvSpPr>
        <dsp:cNvPr id="0" name=""/>
        <dsp:cNvSpPr/>
      </dsp:nvSpPr>
      <dsp:spPr>
        <a:xfrm>
          <a:off x="454313" y="2215888"/>
          <a:ext cx="826023" cy="82602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1659C0-7789-4F7F-949D-4C2F69570144}">
      <dsp:nvSpPr>
        <dsp:cNvPr id="0" name=""/>
        <dsp:cNvSpPr/>
      </dsp:nvSpPr>
      <dsp:spPr>
        <a:xfrm>
          <a:off x="1734650" y="1877969"/>
          <a:ext cx="4757589" cy="1501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947" tIns="158947" rIns="158947" bIns="15894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Projekty podporující společenskou relevanci</a:t>
          </a:r>
          <a:endParaRPr lang="en-US" sz="2500" kern="1200"/>
        </a:p>
      </dsp:txBody>
      <dsp:txXfrm>
        <a:off x="1734650" y="1877969"/>
        <a:ext cx="4757589" cy="1501861"/>
      </dsp:txXfrm>
    </dsp:sp>
    <dsp:sp modelId="{2AA17878-9989-46A4-9319-78F4388DB749}">
      <dsp:nvSpPr>
        <dsp:cNvPr id="0" name=""/>
        <dsp:cNvSpPr/>
      </dsp:nvSpPr>
      <dsp:spPr>
        <a:xfrm>
          <a:off x="0" y="3755296"/>
          <a:ext cx="6492240" cy="150186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843B3D-D7F9-4236-BEB1-5738CAE4429D}">
      <dsp:nvSpPr>
        <dsp:cNvPr id="0" name=""/>
        <dsp:cNvSpPr/>
      </dsp:nvSpPr>
      <dsp:spPr>
        <a:xfrm>
          <a:off x="454313" y="4093215"/>
          <a:ext cx="826023" cy="82602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E8A832-27CC-4EB6-84CF-97A2ACE0367E}">
      <dsp:nvSpPr>
        <dsp:cNvPr id="0" name=""/>
        <dsp:cNvSpPr/>
      </dsp:nvSpPr>
      <dsp:spPr>
        <a:xfrm>
          <a:off x="1734650" y="3755296"/>
          <a:ext cx="4757589" cy="1501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947" tIns="158947" rIns="158947" bIns="15894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Projekty, které tvoří a řeší studenti</a:t>
          </a:r>
          <a:endParaRPr lang="en-US" sz="2500" kern="1200"/>
        </a:p>
      </dsp:txBody>
      <dsp:txXfrm>
        <a:off x="1734650" y="3755296"/>
        <a:ext cx="4757589" cy="15018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8D714B-02CC-4CAA-AFDB-245C0DB23FDC}">
      <dsp:nvSpPr>
        <dsp:cNvPr id="0" name=""/>
        <dsp:cNvSpPr/>
      </dsp:nvSpPr>
      <dsp:spPr>
        <a:xfrm>
          <a:off x="682258" y="587885"/>
          <a:ext cx="3874888" cy="13142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Dobrá škola se pozná podle toho, jak vnímá lidi a jejich rozdílnost, jak nakládá se sociální nerovností, s kulturní a náboženskou diverzitou. </a:t>
          </a:r>
          <a:endParaRPr lang="en-US" sz="1600" kern="1200" dirty="0"/>
        </a:p>
      </dsp:txBody>
      <dsp:txXfrm>
        <a:off x="682258" y="587885"/>
        <a:ext cx="3874888" cy="1314271"/>
      </dsp:txXfrm>
    </dsp:sp>
    <dsp:sp modelId="{1F8B8F07-0924-4E42-8877-76E8C5706EC8}">
      <dsp:nvSpPr>
        <dsp:cNvPr id="0" name=""/>
        <dsp:cNvSpPr/>
      </dsp:nvSpPr>
      <dsp:spPr>
        <a:xfrm>
          <a:off x="4776191" y="274320"/>
          <a:ext cx="2190452" cy="19414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Udržitelný rozvoj školy vnímá individuální, sociální, kulturní, náboženskou a další diferenci jako zdroje. </a:t>
          </a:r>
          <a:endParaRPr lang="en-US" sz="2000" kern="1200" dirty="0"/>
        </a:p>
      </dsp:txBody>
      <dsp:txXfrm>
        <a:off x="4776191" y="274320"/>
        <a:ext cx="2190452" cy="1941402"/>
      </dsp:txXfrm>
    </dsp:sp>
    <dsp:sp modelId="{610F2735-A9CF-444A-B0E0-C1EA9B151E37}">
      <dsp:nvSpPr>
        <dsp:cNvPr id="0" name=""/>
        <dsp:cNvSpPr/>
      </dsp:nvSpPr>
      <dsp:spPr>
        <a:xfrm>
          <a:off x="7185689" y="587885"/>
          <a:ext cx="2190452" cy="13142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Cílem rozvoje školy je „kultura uznání“. </a:t>
          </a:r>
          <a:endParaRPr lang="en-US" sz="2400" kern="1200" dirty="0"/>
        </a:p>
      </dsp:txBody>
      <dsp:txXfrm>
        <a:off x="7185689" y="587885"/>
        <a:ext cx="2190452" cy="1314271"/>
      </dsp:txXfrm>
    </dsp:sp>
    <dsp:sp modelId="{B5996C6E-3326-4D8D-982B-9609776DAA48}">
      <dsp:nvSpPr>
        <dsp:cNvPr id="0" name=""/>
        <dsp:cNvSpPr/>
      </dsp:nvSpPr>
      <dsp:spPr>
        <a:xfrm>
          <a:off x="1224" y="2434768"/>
          <a:ext cx="3376691" cy="13142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Rozvoj školy vyžaduje nasměrování na hodnoty důstojnosti jednotlivce, na uctivé nakládání s diverzitou a na hodnotné struktury demokratické spoluúčasti. </a:t>
          </a:r>
          <a:endParaRPr lang="en-US" sz="1600" kern="1200" dirty="0"/>
        </a:p>
      </dsp:txBody>
      <dsp:txXfrm>
        <a:off x="1224" y="2434768"/>
        <a:ext cx="3376691" cy="1314271"/>
      </dsp:txXfrm>
    </dsp:sp>
    <dsp:sp modelId="{095DB040-ECA1-4BC3-9A16-8AFC76FC9597}">
      <dsp:nvSpPr>
        <dsp:cNvPr id="0" name=""/>
        <dsp:cNvSpPr/>
      </dsp:nvSpPr>
      <dsp:spPr>
        <a:xfrm>
          <a:off x="3596961" y="2434768"/>
          <a:ext cx="6460213" cy="13142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Kultura uznání před každým výkonem, vůči všem podobám různosti a všemi zúčastněnými charakterizuje vyučování, postoj vyučujících, formy komunikace ve škole, jednání vedení školy, utváření života školy nebo procesy sebereflexe a obnovy. (</a:t>
          </a:r>
          <a:r>
            <a:rPr lang="cs-CZ" sz="1600" kern="1200" dirty="0" err="1"/>
            <a:t>M.Jaggle</a:t>
          </a:r>
          <a:r>
            <a:rPr lang="cs-CZ" sz="1600" kern="1200" dirty="0"/>
            <a:t>)</a:t>
          </a:r>
          <a:endParaRPr lang="en-US" sz="1600" kern="1200" dirty="0"/>
        </a:p>
      </dsp:txBody>
      <dsp:txXfrm>
        <a:off x="3596961" y="2434768"/>
        <a:ext cx="6460213" cy="13142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66138E1-CE00-47DC-BDCF-47E7FFE79B82}" type="datetime1">
              <a:rPr lang="cs-CZ" smtClean="0"/>
              <a:t>26.04.2023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A95AB33-FDED-42FB-BC2C-CF65D390CCC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04081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CE9B2-911D-4206-8F4B-6BF1AD83BF2B}" type="datetime1">
              <a:rPr lang="cs-CZ" noProof="0" smtClean="0"/>
              <a:pPr/>
              <a:t>26.04.2023</a:t>
            </a:fld>
            <a:endParaRPr lang="cs-CZ" noProof="0" dirty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 dirty="0"/>
              <a:t>Kliknutím můžete 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3BEC92D-C8E2-4A8F-BF2D-75109D630128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804819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3BEC92D-C8E2-4A8F-BF2D-75109D630128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7541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Obdélník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cs-CZ" noProof="0"/>
              <a:t>Kliknutím můžete upravit styl předlohy.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FA743D6-B7B8-4088-BD98-CE76AE6F0478}" type="datetime1">
              <a:rPr lang="cs-CZ" noProof="0" smtClean="0"/>
              <a:t>26.04.2023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  <p:cxnSp>
        <p:nvCxnSpPr>
          <p:cNvPr id="9" name="Přímá spojnice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0B6AC1-35E8-4EC0-AE8F-DF0989D622F0}" type="datetime1">
              <a:rPr lang="cs-CZ" noProof="0" smtClean="0"/>
              <a:t>26.04.2023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Obdélník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EC96EB-CD78-445B-8BBD-9879330AE6CC}" type="datetime1">
              <a:rPr lang="cs-CZ" noProof="0" smtClean="0"/>
              <a:t>26.04.2023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marL="0">
              <a:defRPr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8A50F95-011A-4887-86CC-9597D83949CF}" type="datetime1">
              <a:rPr lang="cs-CZ" noProof="0" smtClean="0"/>
              <a:t>26.04.2023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113E31D-E2AB-40D1-8B51-AFA5AFEF393A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Obdélník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A1666A-8212-424C-897A-04F1F45C6CDB}" type="datetime1">
              <a:rPr lang="cs-CZ" noProof="0" smtClean="0"/>
              <a:t>26.04.2023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  <p:cxnSp>
        <p:nvCxnSpPr>
          <p:cNvPr id="9" name="Přímá spojnice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B742073-C5CD-4745-94BF-81720F261C85}" type="datetime1">
              <a:rPr lang="cs-CZ" noProof="0" smtClean="0"/>
              <a:t>26.04.2023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2ED4387-7312-482A-A8CD-F125CDB1C05E}" type="datetime1">
              <a:rPr lang="cs-CZ" noProof="0" smtClean="0"/>
              <a:t>26.04.2023</a:t>
            </a:fld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CB9354-9F1D-4507-870C-7412074A94F8}" type="datetime1">
              <a:rPr lang="cs-CZ" noProof="0" smtClean="0"/>
              <a:t>26.04.2023</a:t>
            </a:fld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Obdélník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4D78D9A-BF63-4F02-870A-39AFC1AD0823}" type="datetime1">
              <a:rPr lang="cs-CZ" noProof="0" smtClean="0"/>
              <a:t>26.04.2023</a:t>
            </a:fld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Obdélník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rtlCol="0"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66D0D4BD-6BEC-4257-B920-BA8D7DE0C8C4}" type="datetime1">
              <a:rPr lang="cs-CZ" noProof="0" smtClean="0"/>
              <a:t>26.04.2023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Obdélník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rtlCol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2FEA0C9-1327-4889-8080-8FBC0493E719}" type="datetime1">
              <a:rPr lang="cs-CZ" noProof="0" smtClean="0"/>
              <a:t>26.04.2023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Obdélník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 dirty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cs-CZ" noProof="0" dirty="0"/>
              <a:t>Kliknutím můžete 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rtl="0"/>
            <a:fld id="{6359EAD8-CADE-44DE-A700-BC1BAFAFCBFF}" type="datetime1">
              <a:rPr lang="cs-CZ" noProof="0" smtClean="0"/>
              <a:t>26.04.2023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cxnSp>
        <p:nvCxnSpPr>
          <p:cNvPr id="10" name="Přímá spojnice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rázek s rozostřením">
            <a:extLst>
              <a:ext uri="{FF2B5EF4-FFF2-40B4-BE49-F238E27FC236}">
                <a16:creationId xmlns:a16="http://schemas.microsoft.com/office/drawing/2014/main" id="{ECC95573-2971-40CA-8931-174ACDF3E94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378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22" name="Obdélník 21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197" y="5120640"/>
            <a:ext cx="10058400" cy="822960"/>
          </a:xfrm>
        </p:spPr>
        <p:txBody>
          <a:bodyPr rtlCol="0">
            <a:normAutofit/>
          </a:bodyPr>
          <a:lstStyle/>
          <a:p>
            <a:r>
              <a:rPr lang="cs-CZ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Člověk v pomáhajících profesích</a:t>
            </a:r>
            <a:endParaRPr lang="cs-CZ" sz="3200" dirty="0">
              <a:solidFill>
                <a:srgbClr val="FFFFFF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5212" y="5943600"/>
            <a:ext cx="10058400" cy="543513"/>
          </a:xfrm>
        </p:spPr>
        <p:txBody>
          <a:bodyPr rtlCol="0">
            <a:normAutofit/>
          </a:bodyPr>
          <a:lstStyle/>
          <a:p>
            <a:pPr rtl="0"/>
            <a:r>
              <a:rPr lang="cs-CZ" sz="1500" dirty="0">
                <a:solidFill>
                  <a:srgbClr val="FFFFFF"/>
                </a:solidFill>
              </a:rPr>
              <a:t>Lenka Gulová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94415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F5A363F-B516-BA78-F32C-BCA58725A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cs-CZ" dirty="0"/>
              <a:t>Před jakými výzvami stojí vzdělávací instituce?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48EC055C-10C1-DCCE-6C9C-A3344F5065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4905001"/>
              </p:ext>
            </p:extLst>
          </p:nvPr>
        </p:nvGraphicFramePr>
        <p:xfrm>
          <a:off x="1097280" y="1845734"/>
          <a:ext cx="1005840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40818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A7223B-CA7D-DBBB-AF1C-176D7C467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/>
          <a:p>
            <a:r>
              <a:rPr lang="cs-CZ" sz="5400" dirty="0"/>
              <a:t>Hledání cesty 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82E48B4-2D94-453C-648B-4AB0E2A0F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>
            <a:normAutofit/>
          </a:bodyPr>
          <a:lstStyle/>
          <a:p>
            <a:endParaRPr lang="cs-CZ" sz="5400" dirty="0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CDBC2A5E-4A66-1FAF-D839-0702463A48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5777624"/>
              </p:ext>
            </p:extLst>
          </p:nvPr>
        </p:nvGraphicFramePr>
        <p:xfrm>
          <a:off x="4800600" y="731520"/>
          <a:ext cx="649224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48462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F3413A-2A8B-CA72-CFC9-6CD94A61A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/>
          <a:p>
            <a:r>
              <a:rPr lang="cs-CZ" dirty="0"/>
              <a:t>Projektování jako cesta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33D17FD-84AC-5ABC-18B6-D0495A74B2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>
            <a:normAutofit/>
          </a:bodyPr>
          <a:lstStyle/>
          <a:p>
            <a:r>
              <a:rPr lang="cs-CZ" sz="4000" dirty="0"/>
              <a:t>Potenciál studentských projektů - </a:t>
            </a:r>
          </a:p>
          <a:p>
            <a:r>
              <a:rPr lang="cs-CZ" sz="4000" dirty="0"/>
              <a:t>zkušenosti</a:t>
            </a:r>
            <a:endParaRPr lang="en-US" sz="4000" dirty="0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3FC329D8-D414-8ADE-33ED-E25653A1DF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4490408"/>
              </p:ext>
            </p:extLst>
          </p:nvPr>
        </p:nvGraphicFramePr>
        <p:xfrm>
          <a:off x="4800600" y="731520"/>
          <a:ext cx="649224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117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fotka_angola_animátoři s dětmi_1.bmp">
            <a:extLst>
              <a:ext uri="{FF2B5EF4-FFF2-40B4-BE49-F238E27FC236}">
                <a16:creationId xmlns:a16="http://schemas.microsoft.com/office/drawing/2014/main" id="{2CA6B503-FDB0-3D3B-E81D-81CEEA147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855"/>
            <a:ext cx="4932040" cy="330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fotky_angola_sociálně pedagogické centrum MU.bmp">
            <a:extLst>
              <a:ext uri="{FF2B5EF4-FFF2-40B4-BE49-F238E27FC236}">
                <a16:creationId xmlns:a16="http://schemas.microsoft.com/office/drawing/2014/main" id="{352FF8E4-9568-848B-4AC7-31FDD958A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424" y="3663679"/>
            <a:ext cx="4464496" cy="298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:\fotokrym12_1\PA031954.JPG">
            <a:extLst>
              <a:ext uri="{FF2B5EF4-FFF2-40B4-BE49-F238E27FC236}">
                <a16:creationId xmlns:a16="http://schemas.microsoft.com/office/drawing/2014/main" id="{8BB6A08B-2D43-C5C6-9DBE-AD85646C9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601" y="106685"/>
            <a:ext cx="4289011" cy="321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 descr="Obsah obrázku osoba, stůl, zeď, interiér&#10;&#10;Popis byl vytvořen automaticky">
            <a:extLst>
              <a:ext uri="{FF2B5EF4-FFF2-40B4-BE49-F238E27FC236}">
                <a16:creationId xmlns:a16="http://schemas.microsoft.com/office/drawing/2014/main" id="{3D93F0F2-036D-5681-0F7E-8DB6F437F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6399" y="0"/>
            <a:ext cx="3906339" cy="2929755"/>
          </a:xfrm>
          <a:prstGeom prst="rect">
            <a:avLst/>
          </a:prstGeom>
        </p:spPr>
      </p:pic>
      <p:pic>
        <p:nvPicPr>
          <p:cNvPr id="10" name="Obrázek 9" descr="Obsah obrázku území, venku, osoba, lidé&#10;&#10;Popis byl vytvořen automaticky">
            <a:extLst>
              <a:ext uri="{FF2B5EF4-FFF2-40B4-BE49-F238E27FC236}">
                <a16:creationId xmlns:a16="http://schemas.microsoft.com/office/drawing/2014/main" id="{FABC05BB-5979-B0F4-6AE3-6FC4BC2009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255" y="2920916"/>
            <a:ext cx="2705686" cy="2029265"/>
          </a:xfrm>
          <a:prstGeom prst="rect">
            <a:avLst/>
          </a:prstGeom>
        </p:spPr>
      </p:pic>
      <p:pic>
        <p:nvPicPr>
          <p:cNvPr id="12" name="Obrázek 11" descr="Obsah obrázku osoba, podlaha, interiér, skupina&#10;&#10;Popis byl vytvořen automaticky">
            <a:extLst>
              <a:ext uri="{FF2B5EF4-FFF2-40B4-BE49-F238E27FC236}">
                <a16:creationId xmlns:a16="http://schemas.microsoft.com/office/drawing/2014/main" id="{0621EAD2-91A8-B926-B765-66BD8523EB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3026" y="3227759"/>
            <a:ext cx="4168726" cy="3126545"/>
          </a:xfrm>
          <a:prstGeom prst="rect">
            <a:avLst/>
          </a:prstGeom>
        </p:spPr>
      </p:pic>
      <p:pic>
        <p:nvPicPr>
          <p:cNvPr id="14" name="Obrázek 13" descr="Obsah obrázku stůl, strop, interiér, osoba&#10;&#10;Popis byl vytvořen automaticky">
            <a:extLst>
              <a:ext uri="{FF2B5EF4-FFF2-40B4-BE49-F238E27FC236}">
                <a16:creationId xmlns:a16="http://schemas.microsoft.com/office/drawing/2014/main" id="{D1CB86B2-9EEC-9C6F-78D2-04A5215C3E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322" y="4219279"/>
            <a:ext cx="4103077" cy="230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408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87C20B-A919-595D-8AB0-1015B66EA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pPr algn="ctr"/>
            <a:r>
              <a:rPr lang="cs-CZ" b="1" dirty="0"/>
              <a:t>Dobrá škola – šance pro společnost</a:t>
            </a:r>
            <a:br>
              <a:rPr lang="cs-CZ" dirty="0"/>
            </a:br>
            <a:endParaRPr lang="cs-CZ" dirty="0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FA2B9EA1-83E2-1D19-3B36-7B18330A4E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5369655"/>
              </p:ext>
            </p:extLst>
          </p:nvPr>
        </p:nvGraphicFramePr>
        <p:xfrm>
          <a:off x="1097280" y="1845734"/>
          <a:ext cx="1005840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7802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D11A637-121B-118C-B8BB-C08564768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pPr algn="ctr"/>
            <a:r>
              <a:rPr lang="cs-CZ" sz="4400" b="1" dirty="0"/>
              <a:t>Práce s komunitou – příležitost k proměně společnosti</a:t>
            </a:r>
            <a:endParaRPr lang="en-US" sz="4400" b="1" dirty="0"/>
          </a:p>
        </p:txBody>
      </p:sp>
      <p:pic>
        <p:nvPicPr>
          <p:cNvPr id="5" name="Picture 4" descr="Jeden v davu">
            <a:extLst>
              <a:ext uri="{FF2B5EF4-FFF2-40B4-BE49-F238E27FC236}">
                <a16:creationId xmlns:a16="http://schemas.microsoft.com/office/drawing/2014/main" id="{23F6A549-C571-6379-0E9C-0C19438FA2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72" b="28495"/>
          <a:stretch/>
        </p:blipFill>
        <p:spPr>
          <a:xfrm>
            <a:off x="1097280" y="1845734"/>
            <a:ext cx="10058400" cy="4023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510083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4473_TF22581678.potx" id="{A1EAAB0E-0921-4E19-A1EE-34197CB1172F}" vid="{EE7C0976-E86B-4936-BA4D-6F12584C4B47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226911E-AE6C-4963-864C-FEDEB2DC77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05550B3-F1C0-4D73-82FC-DDABEC8F095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B6451C01-71EB-4236-9458-377C31D5C0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Návrh Retrospektiva</Template>
  <TotalTime>82</TotalTime>
  <Words>237</Words>
  <Application>Microsoft Office PowerPoint</Application>
  <PresentationFormat>Širokoúhlá obrazovka</PresentationFormat>
  <Paragraphs>24</Paragraphs>
  <Slides>7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1" baseType="lpstr">
      <vt:lpstr>Calibri</vt:lpstr>
      <vt:lpstr>Calibri Light</vt:lpstr>
      <vt:lpstr>Times New Roman</vt:lpstr>
      <vt:lpstr>Retrospektiva</vt:lpstr>
      <vt:lpstr>Člověk v pomáhajících profesích</vt:lpstr>
      <vt:lpstr>Před jakými výzvami stojí vzdělávací instituce? </vt:lpstr>
      <vt:lpstr>Hledání cesty </vt:lpstr>
      <vt:lpstr>Projektování jako cesta</vt:lpstr>
      <vt:lpstr>Prezentace aplikace PowerPoint</vt:lpstr>
      <vt:lpstr>Dobrá škola – šance pro společnost </vt:lpstr>
      <vt:lpstr>Práce s komunitou – příležitost k proměně společnosti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Člověk v pomáhajících profesích</dc:title>
  <dc:creator>Lenka Gulová</dc:creator>
  <cp:lastModifiedBy>Lenka Gulová</cp:lastModifiedBy>
  <cp:revision>1</cp:revision>
  <dcterms:created xsi:type="dcterms:W3CDTF">2023-04-26T21:11:40Z</dcterms:created>
  <dcterms:modified xsi:type="dcterms:W3CDTF">2023-04-26T22:34:01Z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