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58" r:id="rId6"/>
    <p:sldId id="267" r:id="rId7"/>
    <p:sldId id="268" r:id="rId8"/>
    <p:sldId id="269" r:id="rId9"/>
    <p:sldId id="320" r:id="rId10"/>
    <p:sldId id="323" r:id="rId11"/>
    <p:sldId id="273" r:id="rId12"/>
    <p:sldId id="275" r:id="rId13"/>
    <p:sldId id="322" r:id="rId14"/>
    <p:sldId id="296" r:id="rId15"/>
    <p:sldId id="324" r:id="rId16"/>
    <p:sldId id="337" r:id="rId17"/>
    <p:sldId id="326" r:id="rId18"/>
    <p:sldId id="279" r:id="rId19"/>
    <p:sldId id="336" r:id="rId20"/>
    <p:sldId id="338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2F76CD-4306-40C3-B327-2BCF7623D4A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81B45A0-6365-4CFF-9AAD-662D96560C88}">
      <dgm:prSet/>
      <dgm:spPr/>
      <dgm:t>
        <a:bodyPr/>
        <a:lstStyle/>
        <a:p>
          <a:r>
            <a:rPr lang="cs-CZ"/>
            <a:t>Člověk s mentálním postižením nemá spirituální potřeby</a:t>
          </a:r>
          <a:endParaRPr lang="en-US"/>
        </a:p>
      </dgm:t>
    </dgm:pt>
    <dgm:pt modelId="{C8278C34-5046-4C44-9670-C6D3C9EEB064}" type="parTrans" cxnId="{984EC818-844A-4150-8A83-90B999B57D9B}">
      <dgm:prSet/>
      <dgm:spPr/>
      <dgm:t>
        <a:bodyPr/>
        <a:lstStyle/>
        <a:p>
          <a:endParaRPr lang="en-US"/>
        </a:p>
      </dgm:t>
    </dgm:pt>
    <dgm:pt modelId="{CBE94B1E-4A71-46A6-9B5E-EE0B6B1724A7}" type="sibTrans" cxnId="{984EC818-844A-4150-8A83-90B999B57D9B}">
      <dgm:prSet/>
      <dgm:spPr/>
      <dgm:t>
        <a:bodyPr/>
        <a:lstStyle/>
        <a:p>
          <a:endParaRPr lang="en-US"/>
        </a:p>
      </dgm:t>
    </dgm:pt>
    <dgm:pt modelId="{3CC3ACEF-6C81-48A2-9A0E-BB14AA892BFC}">
      <dgm:prSet/>
      <dgm:spPr/>
      <dgm:t>
        <a:bodyPr/>
        <a:lstStyle/>
        <a:p>
          <a:r>
            <a:rPr lang="cs-CZ"/>
            <a:t>Kde a jak umírá člověk s mentálním postižením? </a:t>
          </a:r>
          <a:endParaRPr lang="en-US"/>
        </a:p>
      </dgm:t>
    </dgm:pt>
    <dgm:pt modelId="{24D75A92-26D5-485F-8763-874DCE2242DE}" type="parTrans" cxnId="{D5AC9143-638C-4A79-BABC-67EFFC2C3196}">
      <dgm:prSet/>
      <dgm:spPr/>
      <dgm:t>
        <a:bodyPr/>
        <a:lstStyle/>
        <a:p>
          <a:endParaRPr lang="en-US"/>
        </a:p>
      </dgm:t>
    </dgm:pt>
    <dgm:pt modelId="{7410B6EC-A8CE-4B48-A4FD-CD3628E75964}" type="sibTrans" cxnId="{D5AC9143-638C-4A79-BABC-67EFFC2C3196}">
      <dgm:prSet/>
      <dgm:spPr/>
      <dgm:t>
        <a:bodyPr/>
        <a:lstStyle/>
        <a:p>
          <a:endParaRPr lang="en-US"/>
        </a:p>
      </dgm:t>
    </dgm:pt>
    <dgm:pt modelId="{02B3000B-2F8C-480A-8EB8-CDA5FE2230FE}" type="pres">
      <dgm:prSet presAssocID="{B42F76CD-4306-40C3-B327-2BCF7623D4A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BAFBFD5-56E4-44F7-8E82-185824F372D8}" type="pres">
      <dgm:prSet presAssocID="{081B45A0-6365-4CFF-9AAD-662D96560C88}" presName="hierRoot1" presStyleCnt="0"/>
      <dgm:spPr/>
    </dgm:pt>
    <dgm:pt modelId="{B0A98DAB-6902-4CA9-A71B-7540688E5B5A}" type="pres">
      <dgm:prSet presAssocID="{081B45A0-6365-4CFF-9AAD-662D96560C88}" presName="composite" presStyleCnt="0"/>
      <dgm:spPr/>
    </dgm:pt>
    <dgm:pt modelId="{07496EFD-85BD-4B93-B49D-36D798BE7368}" type="pres">
      <dgm:prSet presAssocID="{081B45A0-6365-4CFF-9AAD-662D96560C88}" presName="background" presStyleLbl="node0" presStyleIdx="0" presStyleCnt="2"/>
      <dgm:spPr/>
    </dgm:pt>
    <dgm:pt modelId="{4C3A41CE-840A-4F6F-A6C9-EC4CAB7EFA4C}" type="pres">
      <dgm:prSet presAssocID="{081B45A0-6365-4CFF-9AAD-662D96560C88}" presName="text" presStyleLbl="fgAcc0" presStyleIdx="0" presStyleCnt="2">
        <dgm:presLayoutVars>
          <dgm:chPref val="3"/>
        </dgm:presLayoutVars>
      </dgm:prSet>
      <dgm:spPr/>
    </dgm:pt>
    <dgm:pt modelId="{D21DD74F-7FA1-4BBE-A258-4332392A39A0}" type="pres">
      <dgm:prSet presAssocID="{081B45A0-6365-4CFF-9AAD-662D96560C88}" presName="hierChild2" presStyleCnt="0"/>
      <dgm:spPr/>
    </dgm:pt>
    <dgm:pt modelId="{6964329D-1844-48DD-9259-FE265BE99E49}" type="pres">
      <dgm:prSet presAssocID="{3CC3ACEF-6C81-48A2-9A0E-BB14AA892BFC}" presName="hierRoot1" presStyleCnt="0"/>
      <dgm:spPr/>
    </dgm:pt>
    <dgm:pt modelId="{C5A24A65-C432-4D0C-85F0-B6F00993F455}" type="pres">
      <dgm:prSet presAssocID="{3CC3ACEF-6C81-48A2-9A0E-BB14AA892BFC}" presName="composite" presStyleCnt="0"/>
      <dgm:spPr/>
    </dgm:pt>
    <dgm:pt modelId="{28D47917-110E-4C95-955A-6BC8A8CC82C0}" type="pres">
      <dgm:prSet presAssocID="{3CC3ACEF-6C81-48A2-9A0E-BB14AA892BFC}" presName="background" presStyleLbl="node0" presStyleIdx="1" presStyleCnt="2"/>
      <dgm:spPr/>
    </dgm:pt>
    <dgm:pt modelId="{3B2AAEA2-446B-470D-A442-F708F8A33CD1}" type="pres">
      <dgm:prSet presAssocID="{3CC3ACEF-6C81-48A2-9A0E-BB14AA892BFC}" presName="text" presStyleLbl="fgAcc0" presStyleIdx="1" presStyleCnt="2">
        <dgm:presLayoutVars>
          <dgm:chPref val="3"/>
        </dgm:presLayoutVars>
      </dgm:prSet>
      <dgm:spPr/>
    </dgm:pt>
    <dgm:pt modelId="{CE18791A-4351-479E-A308-AE443770421C}" type="pres">
      <dgm:prSet presAssocID="{3CC3ACEF-6C81-48A2-9A0E-BB14AA892BFC}" presName="hierChild2" presStyleCnt="0"/>
      <dgm:spPr/>
    </dgm:pt>
  </dgm:ptLst>
  <dgm:cxnLst>
    <dgm:cxn modelId="{984EC818-844A-4150-8A83-90B999B57D9B}" srcId="{B42F76CD-4306-40C3-B327-2BCF7623D4AF}" destId="{081B45A0-6365-4CFF-9AAD-662D96560C88}" srcOrd="0" destOrd="0" parTransId="{C8278C34-5046-4C44-9670-C6D3C9EEB064}" sibTransId="{CBE94B1E-4A71-46A6-9B5E-EE0B6B1724A7}"/>
    <dgm:cxn modelId="{D5AC9143-638C-4A79-BABC-67EFFC2C3196}" srcId="{B42F76CD-4306-40C3-B327-2BCF7623D4AF}" destId="{3CC3ACEF-6C81-48A2-9A0E-BB14AA892BFC}" srcOrd="1" destOrd="0" parTransId="{24D75A92-26D5-485F-8763-874DCE2242DE}" sibTransId="{7410B6EC-A8CE-4B48-A4FD-CD3628E75964}"/>
    <dgm:cxn modelId="{AF65D748-EC42-4F73-925C-111A5B913140}" type="presOf" srcId="{B42F76CD-4306-40C3-B327-2BCF7623D4AF}" destId="{02B3000B-2F8C-480A-8EB8-CDA5FE2230FE}" srcOrd="0" destOrd="0" presId="urn:microsoft.com/office/officeart/2005/8/layout/hierarchy1"/>
    <dgm:cxn modelId="{D75234A0-212D-4A78-B2D7-82A2CEB04D0F}" type="presOf" srcId="{081B45A0-6365-4CFF-9AAD-662D96560C88}" destId="{4C3A41CE-840A-4F6F-A6C9-EC4CAB7EFA4C}" srcOrd="0" destOrd="0" presId="urn:microsoft.com/office/officeart/2005/8/layout/hierarchy1"/>
    <dgm:cxn modelId="{8BAAD8BA-0B64-46B4-852A-2FF86A4086F7}" type="presOf" srcId="{3CC3ACEF-6C81-48A2-9A0E-BB14AA892BFC}" destId="{3B2AAEA2-446B-470D-A442-F708F8A33CD1}" srcOrd="0" destOrd="0" presId="urn:microsoft.com/office/officeart/2005/8/layout/hierarchy1"/>
    <dgm:cxn modelId="{BCF4191C-75BE-4718-8E00-ADBEB8CA0FC5}" type="presParOf" srcId="{02B3000B-2F8C-480A-8EB8-CDA5FE2230FE}" destId="{4BAFBFD5-56E4-44F7-8E82-185824F372D8}" srcOrd="0" destOrd="0" presId="urn:microsoft.com/office/officeart/2005/8/layout/hierarchy1"/>
    <dgm:cxn modelId="{78BC26C1-F715-4DE4-BC7C-84B3B9EC5B4A}" type="presParOf" srcId="{4BAFBFD5-56E4-44F7-8E82-185824F372D8}" destId="{B0A98DAB-6902-4CA9-A71B-7540688E5B5A}" srcOrd="0" destOrd="0" presId="urn:microsoft.com/office/officeart/2005/8/layout/hierarchy1"/>
    <dgm:cxn modelId="{31291EDF-734D-4C24-949F-E866883D8514}" type="presParOf" srcId="{B0A98DAB-6902-4CA9-A71B-7540688E5B5A}" destId="{07496EFD-85BD-4B93-B49D-36D798BE7368}" srcOrd="0" destOrd="0" presId="urn:microsoft.com/office/officeart/2005/8/layout/hierarchy1"/>
    <dgm:cxn modelId="{0C633185-6A16-4C4B-8E79-385016336A85}" type="presParOf" srcId="{B0A98DAB-6902-4CA9-A71B-7540688E5B5A}" destId="{4C3A41CE-840A-4F6F-A6C9-EC4CAB7EFA4C}" srcOrd="1" destOrd="0" presId="urn:microsoft.com/office/officeart/2005/8/layout/hierarchy1"/>
    <dgm:cxn modelId="{81A8709F-ECD7-4A76-B8C6-44A9AD359F3A}" type="presParOf" srcId="{4BAFBFD5-56E4-44F7-8E82-185824F372D8}" destId="{D21DD74F-7FA1-4BBE-A258-4332392A39A0}" srcOrd="1" destOrd="0" presId="urn:microsoft.com/office/officeart/2005/8/layout/hierarchy1"/>
    <dgm:cxn modelId="{AF6B715E-9C8F-40FC-9ACB-516FDBBB0B08}" type="presParOf" srcId="{02B3000B-2F8C-480A-8EB8-CDA5FE2230FE}" destId="{6964329D-1844-48DD-9259-FE265BE99E49}" srcOrd="1" destOrd="0" presId="urn:microsoft.com/office/officeart/2005/8/layout/hierarchy1"/>
    <dgm:cxn modelId="{5212ED34-0205-46F6-8259-2B09E46EA96C}" type="presParOf" srcId="{6964329D-1844-48DD-9259-FE265BE99E49}" destId="{C5A24A65-C432-4D0C-85F0-B6F00993F455}" srcOrd="0" destOrd="0" presId="urn:microsoft.com/office/officeart/2005/8/layout/hierarchy1"/>
    <dgm:cxn modelId="{9C2A0997-43D7-432F-B08C-8045E5082EAA}" type="presParOf" srcId="{C5A24A65-C432-4D0C-85F0-B6F00993F455}" destId="{28D47917-110E-4C95-955A-6BC8A8CC82C0}" srcOrd="0" destOrd="0" presId="urn:microsoft.com/office/officeart/2005/8/layout/hierarchy1"/>
    <dgm:cxn modelId="{8F2D7731-7148-4E60-BF22-D55374B98393}" type="presParOf" srcId="{C5A24A65-C432-4D0C-85F0-B6F00993F455}" destId="{3B2AAEA2-446B-470D-A442-F708F8A33CD1}" srcOrd="1" destOrd="0" presId="urn:microsoft.com/office/officeart/2005/8/layout/hierarchy1"/>
    <dgm:cxn modelId="{10C6B44A-4873-4866-A941-AB50E87E0511}" type="presParOf" srcId="{6964329D-1844-48DD-9259-FE265BE99E49}" destId="{CE18791A-4351-479E-A308-AE443770421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4A2867-7B87-47ED-9D44-3F6B5387D260}" type="doc">
      <dgm:prSet loTypeId="urn:microsoft.com/office/officeart/2005/8/layout/hierarchy1" loCatId="hierarchy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680A5299-8DA1-40E4-8F50-6F6E43AA9DED}">
      <dgm:prSet/>
      <dgm:spPr/>
      <dgm:t>
        <a:bodyPr/>
        <a:lstStyle/>
        <a:p>
          <a:r>
            <a:rPr lang="cs-CZ" b="1" dirty="0"/>
            <a:t>Nahodilé zdroje </a:t>
          </a:r>
          <a:r>
            <a:rPr lang="cs-CZ" dirty="0"/>
            <a:t>(přichází neočekávaně)</a:t>
          </a:r>
          <a:endParaRPr lang="en-US" dirty="0"/>
        </a:p>
      </dgm:t>
    </dgm:pt>
    <dgm:pt modelId="{D9969261-B176-43EE-8515-7FF881E94597}" type="parTrans" cxnId="{C900D634-37BA-4A0A-8ABD-1A3BCB8B0A90}">
      <dgm:prSet/>
      <dgm:spPr/>
      <dgm:t>
        <a:bodyPr/>
        <a:lstStyle/>
        <a:p>
          <a:endParaRPr lang="en-US"/>
        </a:p>
      </dgm:t>
    </dgm:pt>
    <dgm:pt modelId="{932917F7-0564-4B35-B62D-448E007D9C3C}" type="sibTrans" cxnId="{C900D634-37BA-4A0A-8ABD-1A3BCB8B0A90}">
      <dgm:prSet/>
      <dgm:spPr/>
      <dgm:t>
        <a:bodyPr/>
        <a:lstStyle/>
        <a:p>
          <a:endParaRPr lang="en-US"/>
        </a:p>
      </dgm:t>
    </dgm:pt>
    <dgm:pt modelId="{31D55449-A39E-4921-814D-3E50FD49125A}">
      <dgm:prSet/>
      <dgm:spPr/>
      <dgm:t>
        <a:bodyPr/>
        <a:lstStyle/>
        <a:p>
          <a:r>
            <a:rPr lang="cs-CZ" b="1"/>
            <a:t>Vědomé, očekávané zdroje</a:t>
          </a:r>
          <a:endParaRPr lang="en-US"/>
        </a:p>
      </dgm:t>
    </dgm:pt>
    <dgm:pt modelId="{42FCFB31-AB32-4DC9-80B0-ABE23232AE1E}" type="parTrans" cxnId="{D45577C2-05FA-42BF-A8BF-B98F19AFC452}">
      <dgm:prSet/>
      <dgm:spPr/>
      <dgm:t>
        <a:bodyPr/>
        <a:lstStyle/>
        <a:p>
          <a:endParaRPr lang="en-US"/>
        </a:p>
      </dgm:t>
    </dgm:pt>
    <dgm:pt modelId="{34AA54A4-367C-4BBB-89A8-19D2C1DE3614}" type="sibTrans" cxnId="{D45577C2-05FA-42BF-A8BF-B98F19AFC452}">
      <dgm:prSet/>
      <dgm:spPr/>
      <dgm:t>
        <a:bodyPr/>
        <a:lstStyle/>
        <a:p>
          <a:endParaRPr lang="en-US"/>
        </a:p>
      </dgm:t>
    </dgm:pt>
    <dgm:pt modelId="{6BEF90C1-0268-45CC-9AF9-EC5EEE854BDA}" type="pres">
      <dgm:prSet presAssocID="{A04A2867-7B87-47ED-9D44-3F6B5387D26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C9BCF3E-59F6-469C-A065-91838258803C}" type="pres">
      <dgm:prSet presAssocID="{680A5299-8DA1-40E4-8F50-6F6E43AA9DED}" presName="hierRoot1" presStyleCnt="0"/>
      <dgm:spPr/>
    </dgm:pt>
    <dgm:pt modelId="{717C1B1F-37ED-415E-8F3B-7249ABA10BA0}" type="pres">
      <dgm:prSet presAssocID="{680A5299-8DA1-40E4-8F50-6F6E43AA9DED}" presName="composite" presStyleCnt="0"/>
      <dgm:spPr/>
    </dgm:pt>
    <dgm:pt modelId="{6990C48C-7265-454A-AF9F-352158BC6A6B}" type="pres">
      <dgm:prSet presAssocID="{680A5299-8DA1-40E4-8F50-6F6E43AA9DED}" presName="background" presStyleLbl="node0" presStyleIdx="0" presStyleCnt="2"/>
      <dgm:spPr/>
    </dgm:pt>
    <dgm:pt modelId="{D5D047B2-0A10-475A-976F-E07F6F3CF0EE}" type="pres">
      <dgm:prSet presAssocID="{680A5299-8DA1-40E4-8F50-6F6E43AA9DED}" presName="text" presStyleLbl="fgAcc0" presStyleIdx="0" presStyleCnt="2">
        <dgm:presLayoutVars>
          <dgm:chPref val="3"/>
        </dgm:presLayoutVars>
      </dgm:prSet>
      <dgm:spPr/>
    </dgm:pt>
    <dgm:pt modelId="{8F951130-959E-476B-9274-0E31891E65FA}" type="pres">
      <dgm:prSet presAssocID="{680A5299-8DA1-40E4-8F50-6F6E43AA9DED}" presName="hierChild2" presStyleCnt="0"/>
      <dgm:spPr/>
    </dgm:pt>
    <dgm:pt modelId="{2944819A-39A4-44CE-B991-CF07E743E12E}" type="pres">
      <dgm:prSet presAssocID="{31D55449-A39E-4921-814D-3E50FD49125A}" presName="hierRoot1" presStyleCnt="0"/>
      <dgm:spPr/>
    </dgm:pt>
    <dgm:pt modelId="{B08C15A3-5A12-48C0-9314-E09A67879B73}" type="pres">
      <dgm:prSet presAssocID="{31D55449-A39E-4921-814D-3E50FD49125A}" presName="composite" presStyleCnt="0"/>
      <dgm:spPr/>
    </dgm:pt>
    <dgm:pt modelId="{5C4B4074-337C-4277-B31D-FA416D2C45F7}" type="pres">
      <dgm:prSet presAssocID="{31D55449-A39E-4921-814D-3E50FD49125A}" presName="background" presStyleLbl="node0" presStyleIdx="1" presStyleCnt="2"/>
      <dgm:spPr/>
    </dgm:pt>
    <dgm:pt modelId="{709775E1-997A-494A-9188-B52610446B0E}" type="pres">
      <dgm:prSet presAssocID="{31D55449-A39E-4921-814D-3E50FD49125A}" presName="text" presStyleLbl="fgAcc0" presStyleIdx="1" presStyleCnt="2">
        <dgm:presLayoutVars>
          <dgm:chPref val="3"/>
        </dgm:presLayoutVars>
      </dgm:prSet>
      <dgm:spPr/>
    </dgm:pt>
    <dgm:pt modelId="{A69342E4-2353-48FE-9FC4-9E8AEC8E58CC}" type="pres">
      <dgm:prSet presAssocID="{31D55449-A39E-4921-814D-3E50FD49125A}" presName="hierChild2" presStyleCnt="0"/>
      <dgm:spPr/>
    </dgm:pt>
  </dgm:ptLst>
  <dgm:cxnLst>
    <dgm:cxn modelId="{C900D634-37BA-4A0A-8ABD-1A3BCB8B0A90}" srcId="{A04A2867-7B87-47ED-9D44-3F6B5387D260}" destId="{680A5299-8DA1-40E4-8F50-6F6E43AA9DED}" srcOrd="0" destOrd="0" parTransId="{D9969261-B176-43EE-8515-7FF881E94597}" sibTransId="{932917F7-0564-4B35-B62D-448E007D9C3C}"/>
    <dgm:cxn modelId="{3F20CF67-F107-4169-AC97-7389A0B2056B}" type="presOf" srcId="{31D55449-A39E-4921-814D-3E50FD49125A}" destId="{709775E1-997A-494A-9188-B52610446B0E}" srcOrd="0" destOrd="0" presId="urn:microsoft.com/office/officeart/2005/8/layout/hierarchy1"/>
    <dgm:cxn modelId="{5DBF90B7-CA4E-41E7-AAD6-4699C5AAD268}" type="presOf" srcId="{A04A2867-7B87-47ED-9D44-3F6B5387D260}" destId="{6BEF90C1-0268-45CC-9AF9-EC5EEE854BDA}" srcOrd="0" destOrd="0" presId="urn:microsoft.com/office/officeart/2005/8/layout/hierarchy1"/>
    <dgm:cxn modelId="{D45577C2-05FA-42BF-A8BF-B98F19AFC452}" srcId="{A04A2867-7B87-47ED-9D44-3F6B5387D260}" destId="{31D55449-A39E-4921-814D-3E50FD49125A}" srcOrd="1" destOrd="0" parTransId="{42FCFB31-AB32-4DC9-80B0-ABE23232AE1E}" sibTransId="{34AA54A4-367C-4BBB-89A8-19D2C1DE3614}"/>
    <dgm:cxn modelId="{025E13D1-9C61-4823-93FA-BFCA0391B690}" type="presOf" srcId="{680A5299-8DA1-40E4-8F50-6F6E43AA9DED}" destId="{D5D047B2-0A10-475A-976F-E07F6F3CF0EE}" srcOrd="0" destOrd="0" presId="urn:microsoft.com/office/officeart/2005/8/layout/hierarchy1"/>
    <dgm:cxn modelId="{B4E0A4FE-4844-4023-8291-A88786BFEC78}" type="presParOf" srcId="{6BEF90C1-0268-45CC-9AF9-EC5EEE854BDA}" destId="{CC9BCF3E-59F6-469C-A065-91838258803C}" srcOrd="0" destOrd="0" presId="urn:microsoft.com/office/officeart/2005/8/layout/hierarchy1"/>
    <dgm:cxn modelId="{61D2073F-2CAF-4019-BC69-3FEBB18C1769}" type="presParOf" srcId="{CC9BCF3E-59F6-469C-A065-91838258803C}" destId="{717C1B1F-37ED-415E-8F3B-7249ABA10BA0}" srcOrd="0" destOrd="0" presId="urn:microsoft.com/office/officeart/2005/8/layout/hierarchy1"/>
    <dgm:cxn modelId="{4F42D564-6825-4D3E-8B8D-D56141BF7ED0}" type="presParOf" srcId="{717C1B1F-37ED-415E-8F3B-7249ABA10BA0}" destId="{6990C48C-7265-454A-AF9F-352158BC6A6B}" srcOrd="0" destOrd="0" presId="urn:microsoft.com/office/officeart/2005/8/layout/hierarchy1"/>
    <dgm:cxn modelId="{4F442511-6AC7-48D6-A108-3928F260D305}" type="presParOf" srcId="{717C1B1F-37ED-415E-8F3B-7249ABA10BA0}" destId="{D5D047B2-0A10-475A-976F-E07F6F3CF0EE}" srcOrd="1" destOrd="0" presId="urn:microsoft.com/office/officeart/2005/8/layout/hierarchy1"/>
    <dgm:cxn modelId="{930A721A-5173-4892-8549-404ECD58DF16}" type="presParOf" srcId="{CC9BCF3E-59F6-469C-A065-91838258803C}" destId="{8F951130-959E-476B-9274-0E31891E65FA}" srcOrd="1" destOrd="0" presId="urn:microsoft.com/office/officeart/2005/8/layout/hierarchy1"/>
    <dgm:cxn modelId="{BFC24A3C-1A89-41A3-8437-570DE7EC6D59}" type="presParOf" srcId="{6BEF90C1-0268-45CC-9AF9-EC5EEE854BDA}" destId="{2944819A-39A4-44CE-B991-CF07E743E12E}" srcOrd="1" destOrd="0" presId="urn:microsoft.com/office/officeart/2005/8/layout/hierarchy1"/>
    <dgm:cxn modelId="{CBD587F3-AB79-4B25-93EB-2B2399EAEB08}" type="presParOf" srcId="{2944819A-39A4-44CE-B991-CF07E743E12E}" destId="{B08C15A3-5A12-48C0-9314-E09A67879B73}" srcOrd="0" destOrd="0" presId="urn:microsoft.com/office/officeart/2005/8/layout/hierarchy1"/>
    <dgm:cxn modelId="{93B59CDC-C5EB-4DFB-B8C6-16100CA368EC}" type="presParOf" srcId="{B08C15A3-5A12-48C0-9314-E09A67879B73}" destId="{5C4B4074-337C-4277-B31D-FA416D2C45F7}" srcOrd="0" destOrd="0" presId="urn:microsoft.com/office/officeart/2005/8/layout/hierarchy1"/>
    <dgm:cxn modelId="{5A53F1CD-F105-4994-BB57-7AFD7D435D7F}" type="presParOf" srcId="{B08C15A3-5A12-48C0-9314-E09A67879B73}" destId="{709775E1-997A-494A-9188-B52610446B0E}" srcOrd="1" destOrd="0" presId="urn:microsoft.com/office/officeart/2005/8/layout/hierarchy1"/>
    <dgm:cxn modelId="{B88ECAF3-73A5-4B12-972C-E26064C895C5}" type="presParOf" srcId="{2944819A-39A4-44CE-B991-CF07E743E12E}" destId="{A69342E4-2353-48FE-9FC4-9E8AEC8E58C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A21017-D9BB-464D-801F-5A04BDE832FF}" type="doc">
      <dgm:prSet loTypeId="urn:microsoft.com/office/officeart/2005/8/layout/hierarchy1" loCatId="hierarchy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0EFCCCBC-BDE0-4FCC-8DCC-C0C5F8D91175}">
      <dgm:prSet/>
      <dgm:spPr/>
      <dgm:t>
        <a:bodyPr/>
        <a:lstStyle/>
        <a:p>
          <a:r>
            <a:rPr lang="cs-CZ"/>
            <a:t>1. </a:t>
          </a:r>
          <a:r>
            <a:rPr lang="cs-CZ" b="1"/>
            <a:t>nevratnost</a:t>
          </a:r>
          <a:r>
            <a:rPr lang="cs-CZ"/>
            <a:t> – porozumění toho, že když člověk zemřel, nemůže „začít žít“</a:t>
          </a:r>
          <a:endParaRPr lang="en-US"/>
        </a:p>
      </dgm:t>
    </dgm:pt>
    <dgm:pt modelId="{96501F3B-F4DB-468A-AB5C-2F9A768CE659}" type="parTrans" cxnId="{35B20EFB-EB40-4462-AF63-4A4D593898F7}">
      <dgm:prSet/>
      <dgm:spPr/>
      <dgm:t>
        <a:bodyPr/>
        <a:lstStyle/>
        <a:p>
          <a:endParaRPr lang="en-US"/>
        </a:p>
      </dgm:t>
    </dgm:pt>
    <dgm:pt modelId="{5E3BC630-EC71-44F5-AD71-FDB2D0CEA326}" type="sibTrans" cxnId="{35B20EFB-EB40-4462-AF63-4A4D593898F7}">
      <dgm:prSet/>
      <dgm:spPr/>
      <dgm:t>
        <a:bodyPr/>
        <a:lstStyle/>
        <a:p>
          <a:endParaRPr lang="en-US"/>
        </a:p>
      </dgm:t>
    </dgm:pt>
    <dgm:pt modelId="{16ED7D91-343F-4B02-9D95-9EB74E4FB9C9}">
      <dgm:prSet/>
      <dgm:spPr/>
      <dgm:t>
        <a:bodyPr/>
        <a:lstStyle/>
        <a:p>
          <a:r>
            <a:rPr lang="cs-CZ"/>
            <a:t>2. </a:t>
          </a:r>
          <a:r>
            <a:rPr lang="cs-CZ" b="1"/>
            <a:t>Nefunkčnost </a:t>
          </a:r>
          <a:r>
            <a:rPr lang="cs-CZ"/>
            <a:t>– po smrti přestáváme „fungovat“</a:t>
          </a:r>
          <a:endParaRPr lang="en-US"/>
        </a:p>
      </dgm:t>
    </dgm:pt>
    <dgm:pt modelId="{1F142C3B-DE7A-42C5-BBCA-3BE3C9E8848B}" type="parTrans" cxnId="{2AE03977-6CB1-4970-9C59-AF6771E67B07}">
      <dgm:prSet/>
      <dgm:spPr/>
      <dgm:t>
        <a:bodyPr/>
        <a:lstStyle/>
        <a:p>
          <a:endParaRPr lang="en-US"/>
        </a:p>
      </dgm:t>
    </dgm:pt>
    <dgm:pt modelId="{81BD7C58-B9B7-40C3-ADD9-D6F747F69208}" type="sibTrans" cxnId="{2AE03977-6CB1-4970-9C59-AF6771E67B07}">
      <dgm:prSet/>
      <dgm:spPr/>
      <dgm:t>
        <a:bodyPr/>
        <a:lstStyle/>
        <a:p>
          <a:endParaRPr lang="en-US"/>
        </a:p>
      </dgm:t>
    </dgm:pt>
    <dgm:pt modelId="{36277826-D2E7-49F3-8847-D269B2311BB8}">
      <dgm:prSet/>
      <dgm:spPr/>
      <dgm:t>
        <a:bodyPr/>
        <a:lstStyle/>
        <a:p>
          <a:r>
            <a:rPr lang="cs-CZ"/>
            <a:t>3. </a:t>
          </a:r>
          <a:r>
            <a:rPr lang="cs-CZ" b="1"/>
            <a:t>Univerzalita</a:t>
          </a:r>
          <a:r>
            <a:rPr lang="cs-CZ"/>
            <a:t> – porozumění toho, že všichni jednou zemřeme</a:t>
          </a:r>
          <a:endParaRPr lang="en-US"/>
        </a:p>
      </dgm:t>
    </dgm:pt>
    <dgm:pt modelId="{38AD955C-ADA8-498F-9B50-F251AC071C1F}" type="parTrans" cxnId="{2663AAC8-8938-4607-BB7E-6DB753A3F5F3}">
      <dgm:prSet/>
      <dgm:spPr/>
      <dgm:t>
        <a:bodyPr/>
        <a:lstStyle/>
        <a:p>
          <a:endParaRPr lang="en-US"/>
        </a:p>
      </dgm:t>
    </dgm:pt>
    <dgm:pt modelId="{2A2DEC58-1210-4ACA-A920-96A0D1001805}" type="sibTrans" cxnId="{2663AAC8-8938-4607-BB7E-6DB753A3F5F3}">
      <dgm:prSet/>
      <dgm:spPr/>
      <dgm:t>
        <a:bodyPr/>
        <a:lstStyle/>
        <a:p>
          <a:endParaRPr lang="en-US"/>
        </a:p>
      </dgm:t>
    </dgm:pt>
    <dgm:pt modelId="{919EC141-C2C9-411A-965E-ED4FCEF4139C}" type="pres">
      <dgm:prSet presAssocID="{F2A21017-D9BB-464D-801F-5A04BDE832F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173AFA6-9121-4BF9-B999-1DCD20ACEE87}" type="pres">
      <dgm:prSet presAssocID="{0EFCCCBC-BDE0-4FCC-8DCC-C0C5F8D91175}" presName="hierRoot1" presStyleCnt="0"/>
      <dgm:spPr/>
    </dgm:pt>
    <dgm:pt modelId="{D2037471-D457-4EC5-A3E4-1BB0F3EBA2D7}" type="pres">
      <dgm:prSet presAssocID="{0EFCCCBC-BDE0-4FCC-8DCC-C0C5F8D91175}" presName="composite" presStyleCnt="0"/>
      <dgm:spPr/>
    </dgm:pt>
    <dgm:pt modelId="{32521669-C24F-4F18-A96B-4BDBAAD22E23}" type="pres">
      <dgm:prSet presAssocID="{0EFCCCBC-BDE0-4FCC-8DCC-C0C5F8D91175}" presName="background" presStyleLbl="node0" presStyleIdx="0" presStyleCnt="3"/>
      <dgm:spPr/>
    </dgm:pt>
    <dgm:pt modelId="{C5E37393-D163-4D42-A1C5-C2970D7DBD94}" type="pres">
      <dgm:prSet presAssocID="{0EFCCCBC-BDE0-4FCC-8DCC-C0C5F8D91175}" presName="text" presStyleLbl="fgAcc0" presStyleIdx="0" presStyleCnt="3">
        <dgm:presLayoutVars>
          <dgm:chPref val="3"/>
        </dgm:presLayoutVars>
      </dgm:prSet>
      <dgm:spPr/>
    </dgm:pt>
    <dgm:pt modelId="{DBA260C3-24C5-4A59-BD46-7087E221EFA5}" type="pres">
      <dgm:prSet presAssocID="{0EFCCCBC-BDE0-4FCC-8DCC-C0C5F8D91175}" presName="hierChild2" presStyleCnt="0"/>
      <dgm:spPr/>
    </dgm:pt>
    <dgm:pt modelId="{03797C42-BF16-468D-AC44-CED2FC7BBE07}" type="pres">
      <dgm:prSet presAssocID="{16ED7D91-343F-4B02-9D95-9EB74E4FB9C9}" presName="hierRoot1" presStyleCnt="0"/>
      <dgm:spPr/>
    </dgm:pt>
    <dgm:pt modelId="{8ED949F1-CD5B-41A1-99AC-73DF3966F060}" type="pres">
      <dgm:prSet presAssocID="{16ED7D91-343F-4B02-9D95-9EB74E4FB9C9}" presName="composite" presStyleCnt="0"/>
      <dgm:spPr/>
    </dgm:pt>
    <dgm:pt modelId="{1C5834DA-9E6A-4225-8CCB-7A155619FABF}" type="pres">
      <dgm:prSet presAssocID="{16ED7D91-343F-4B02-9D95-9EB74E4FB9C9}" presName="background" presStyleLbl="node0" presStyleIdx="1" presStyleCnt="3"/>
      <dgm:spPr/>
    </dgm:pt>
    <dgm:pt modelId="{870F52E7-FCBB-43F8-AF31-AF056EA737F2}" type="pres">
      <dgm:prSet presAssocID="{16ED7D91-343F-4B02-9D95-9EB74E4FB9C9}" presName="text" presStyleLbl="fgAcc0" presStyleIdx="1" presStyleCnt="3">
        <dgm:presLayoutVars>
          <dgm:chPref val="3"/>
        </dgm:presLayoutVars>
      </dgm:prSet>
      <dgm:spPr/>
    </dgm:pt>
    <dgm:pt modelId="{E07A2A4C-2829-40B8-B3AF-D8FFCBA1C06D}" type="pres">
      <dgm:prSet presAssocID="{16ED7D91-343F-4B02-9D95-9EB74E4FB9C9}" presName="hierChild2" presStyleCnt="0"/>
      <dgm:spPr/>
    </dgm:pt>
    <dgm:pt modelId="{83EFDD5B-CF28-4408-9F85-64A5195016C2}" type="pres">
      <dgm:prSet presAssocID="{36277826-D2E7-49F3-8847-D269B2311BB8}" presName="hierRoot1" presStyleCnt="0"/>
      <dgm:spPr/>
    </dgm:pt>
    <dgm:pt modelId="{6C875D7D-3A16-4C60-A3DF-0D14E11D421B}" type="pres">
      <dgm:prSet presAssocID="{36277826-D2E7-49F3-8847-D269B2311BB8}" presName="composite" presStyleCnt="0"/>
      <dgm:spPr/>
    </dgm:pt>
    <dgm:pt modelId="{4C56E5A4-92C0-4200-98E1-D4F3DD4DE891}" type="pres">
      <dgm:prSet presAssocID="{36277826-D2E7-49F3-8847-D269B2311BB8}" presName="background" presStyleLbl="node0" presStyleIdx="2" presStyleCnt="3"/>
      <dgm:spPr/>
    </dgm:pt>
    <dgm:pt modelId="{06EA7A44-B894-4330-993C-C7099FAE24E1}" type="pres">
      <dgm:prSet presAssocID="{36277826-D2E7-49F3-8847-D269B2311BB8}" presName="text" presStyleLbl="fgAcc0" presStyleIdx="2" presStyleCnt="3">
        <dgm:presLayoutVars>
          <dgm:chPref val="3"/>
        </dgm:presLayoutVars>
      </dgm:prSet>
      <dgm:spPr/>
    </dgm:pt>
    <dgm:pt modelId="{03D30D91-EC72-4564-88A8-26AE1D940E4C}" type="pres">
      <dgm:prSet presAssocID="{36277826-D2E7-49F3-8847-D269B2311BB8}" presName="hierChild2" presStyleCnt="0"/>
      <dgm:spPr/>
    </dgm:pt>
  </dgm:ptLst>
  <dgm:cxnLst>
    <dgm:cxn modelId="{221A5765-7811-43E3-9197-4B67BAF4D1C3}" type="presOf" srcId="{0EFCCCBC-BDE0-4FCC-8DCC-C0C5F8D91175}" destId="{C5E37393-D163-4D42-A1C5-C2970D7DBD94}" srcOrd="0" destOrd="0" presId="urn:microsoft.com/office/officeart/2005/8/layout/hierarchy1"/>
    <dgm:cxn modelId="{F760CD54-2014-4981-AFF8-E862B946A6BB}" type="presOf" srcId="{36277826-D2E7-49F3-8847-D269B2311BB8}" destId="{06EA7A44-B894-4330-993C-C7099FAE24E1}" srcOrd="0" destOrd="0" presId="urn:microsoft.com/office/officeart/2005/8/layout/hierarchy1"/>
    <dgm:cxn modelId="{2AE03977-6CB1-4970-9C59-AF6771E67B07}" srcId="{F2A21017-D9BB-464D-801F-5A04BDE832FF}" destId="{16ED7D91-343F-4B02-9D95-9EB74E4FB9C9}" srcOrd="1" destOrd="0" parTransId="{1F142C3B-DE7A-42C5-BBCA-3BE3C9E8848B}" sibTransId="{81BD7C58-B9B7-40C3-ADD9-D6F747F69208}"/>
    <dgm:cxn modelId="{33FCB07A-FBC9-4FC4-917F-0D119E5E9D48}" type="presOf" srcId="{16ED7D91-343F-4B02-9D95-9EB74E4FB9C9}" destId="{870F52E7-FCBB-43F8-AF31-AF056EA737F2}" srcOrd="0" destOrd="0" presId="urn:microsoft.com/office/officeart/2005/8/layout/hierarchy1"/>
    <dgm:cxn modelId="{DAD603AA-94E7-40F8-ACA6-5FFEDB62E2CA}" type="presOf" srcId="{F2A21017-D9BB-464D-801F-5A04BDE832FF}" destId="{919EC141-C2C9-411A-965E-ED4FCEF4139C}" srcOrd="0" destOrd="0" presId="urn:microsoft.com/office/officeart/2005/8/layout/hierarchy1"/>
    <dgm:cxn modelId="{2663AAC8-8938-4607-BB7E-6DB753A3F5F3}" srcId="{F2A21017-D9BB-464D-801F-5A04BDE832FF}" destId="{36277826-D2E7-49F3-8847-D269B2311BB8}" srcOrd="2" destOrd="0" parTransId="{38AD955C-ADA8-498F-9B50-F251AC071C1F}" sibTransId="{2A2DEC58-1210-4ACA-A920-96A0D1001805}"/>
    <dgm:cxn modelId="{35B20EFB-EB40-4462-AF63-4A4D593898F7}" srcId="{F2A21017-D9BB-464D-801F-5A04BDE832FF}" destId="{0EFCCCBC-BDE0-4FCC-8DCC-C0C5F8D91175}" srcOrd="0" destOrd="0" parTransId="{96501F3B-F4DB-468A-AB5C-2F9A768CE659}" sibTransId="{5E3BC630-EC71-44F5-AD71-FDB2D0CEA326}"/>
    <dgm:cxn modelId="{A2175C1C-BAE6-4D1F-B912-22FD18B975CA}" type="presParOf" srcId="{919EC141-C2C9-411A-965E-ED4FCEF4139C}" destId="{D173AFA6-9121-4BF9-B999-1DCD20ACEE87}" srcOrd="0" destOrd="0" presId="urn:microsoft.com/office/officeart/2005/8/layout/hierarchy1"/>
    <dgm:cxn modelId="{6B1F59D4-1D44-4280-897D-1BC9CA904A5A}" type="presParOf" srcId="{D173AFA6-9121-4BF9-B999-1DCD20ACEE87}" destId="{D2037471-D457-4EC5-A3E4-1BB0F3EBA2D7}" srcOrd="0" destOrd="0" presId="urn:microsoft.com/office/officeart/2005/8/layout/hierarchy1"/>
    <dgm:cxn modelId="{5FB016B9-3624-4891-9036-91B26FE01BF6}" type="presParOf" srcId="{D2037471-D457-4EC5-A3E4-1BB0F3EBA2D7}" destId="{32521669-C24F-4F18-A96B-4BDBAAD22E23}" srcOrd="0" destOrd="0" presId="urn:microsoft.com/office/officeart/2005/8/layout/hierarchy1"/>
    <dgm:cxn modelId="{8267CF82-0E3D-4C0B-B20B-FBA845435345}" type="presParOf" srcId="{D2037471-D457-4EC5-A3E4-1BB0F3EBA2D7}" destId="{C5E37393-D163-4D42-A1C5-C2970D7DBD94}" srcOrd="1" destOrd="0" presId="urn:microsoft.com/office/officeart/2005/8/layout/hierarchy1"/>
    <dgm:cxn modelId="{947E3314-9E63-4B7E-A102-A1ABE5EE9D25}" type="presParOf" srcId="{D173AFA6-9121-4BF9-B999-1DCD20ACEE87}" destId="{DBA260C3-24C5-4A59-BD46-7087E221EFA5}" srcOrd="1" destOrd="0" presId="urn:microsoft.com/office/officeart/2005/8/layout/hierarchy1"/>
    <dgm:cxn modelId="{39C0C423-A945-4F77-8FF9-36E900166D8A}" type="presParOf" srcId="{919EC141-C2C9-411A-965E-ED4FCEF4139C}" destId="{03797C42-BF16-468D-AC44-CED2FC7BBE07}" srcOrd="1" destOrd="0" presId="urn:microsoft.com/office/officeart/2005/8/layout/hierarchy1"/>
    <dgm:cxn modelId="{E5D7EDCD-209E-4D44-BC52-ABFC2A009A22}" type="presParOf" srcId="{03797C42-BF16-468D-AC44-CED2FC7BBE07}" destId="{8ED949F1-CD5B-41A1-99AC-73DF3966F060}" srcOrd="0" destOrd="0" presId="urn:microsoft.com/office/officeart/2005/8/layout/hierarchy1"/>
    <dgm:cxn modelId="{F81E86F1-2D18-45B9-A427-C345A53687D1}" type="presParOf" srcId="{8ED949F1-CD5B-41A1-99AC-73DF3966F060}" destId="{1C5834DA-9E6A-4225-8CCB-7A155619FABF}" srcOrd="0" destOrd="0" presId="urn:microsoft.com/office/officeart/2005/8/layout/hierarchy1"/>
    <dgm:cxn modelId="{8A266D58-03F0-4C49-ABFB-40A1FFC9E0FE}" type="presParOf" srcId="{8ED949F1-CD5B-41A1-99AC-73DF3966F060}" destId="{870F52E7-FCBB-43F8-AF31-AF056EA737F2}" srcOrd="1" destOrd="0" presId="urn:microsoft.com/office/officeart/2005/8/layout/hierarchy1"/>
    <dgm:cxn modelId="{3F47F736-3292-46E3-9D74-72FE40015DD0}" type="presParOf" srcId="{03797C42-BF16-468D-AC44-CED2FC7BBE07}" destId="{E07A2A4C-2829-40B8-B3AF-D8FFCBA1C06D}" srcOrd="1" destOrd="0" presId="urn:microsoft.com/office/officeart/2005/8/layout/hierarchy1"/>
    <dgm:cxn modelId="{DC3C5C8D-243F-4085-B840-BC6CBA2EAEA3}" type="presParOf" srcId="{919EC141-C2C9-411A-965E-ED4FCEF4139C}" destId="{83EFDD5B-CF28-4408-9F85-64A5195016C2}" srcOrd="2" destOrd="0" presId="urn:microsoft.com/office/officeart/2005/8/layout/hierarchy1"/>
    <dgm:cxn modelId="{3CF22CE4-29F2-4B7F-B847-EAA2EC62EB79}" type="presParOf" srcId="{83EFDD5B-CF28-4408-9F85-64A5195016C2}" destId="{6C875D7D-3A16-4C60-A3DF-0D14E11D421B}" srcOrd="0" destOrd="0" presId="urn:microsoft.com/office/officeart/2005/8/layout/hierarchy1"/>
    <dgm:cxn modelId="{DF40F5F2-B595-464E-9162-09123B574474}" type="presParOf" srcId="{6C875D7D-3A16-4C60-A3DF-0D14E11D421B}" destId="{4C56E5A4-92C0-4200-98E1-D4F3DD4DE891}" srcOrd="0" destOrd="0" presId="urn:microsoft.com/office/officeart/2005/8/layout/hierarchy1"/>
    <dgm:cxn modelId="{DA48285E-FEA6-42C8-9EFA-998F8A780990}" type="presParOf" srcId="{6C875D7D-3A16-4C60-A3DF-0D14E11D421B}" destId="{06EA7A44-B894-4330-993C-C7099FAE24E1}" srcOrd="1" destOrd="0" presId="urn:microsoft.com/office/officeart/2005/8/layout/hierarchy1"/>
    <dgm:cxn modelId="{0DAC2940-4B7D-4C18-BB6B-6CF1EE78E7E6}" type="presParOf" srcId="{83EFDD5B-CF28-4408-9F85-64A5195016C2}" destId="{03D30D91-EC72-4564-88A8-26AE1D940E4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F27F9C-7939-41F9-8469-229A80D958BE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2D59365-9859-477F-BF68-8E2D38C117A6}">
      <dgm:prSet/>
      <dgm:spPr/>
      <dgm:t>
        <a:bodyPr/>
        <a:lstStyle/>
        <a:p>
          <a:r>
            <a:rPr lang="cs-CZ"/>
            <a:t>Zjišťovat duchovní potřeby již u sociálního šetření</a:t>
          </a:r>
          <a:endParaRPr lang="en-US"/>
        </a:p>
      </dgm:t>
    </dgm:pt>
    <dgm:pt modelId="{A0E83691-CE2D-48F5-BF1D-8FADB77A5FE0}" type="parTrans" cxnId="{7A6B53AA-0BB7-4E67-BE29-3CD240BD9A00}">
      <dgm:prSet/>
      <dgm:spPr/>
      <dgm:t>
        <a:bodyPr/>
        <a:lstStyle/>
        <a:p>
          <a:endParaRPr lang="en-US"/>
        </a:p>
      </dgm:t>
    </dgm:pt>
    <dgm:pt modelId="{0974A617-76EB-48E3-A908-97B5ABEDB836}" type="sibTrans" cxnId="{7A6B53AA-0BB7-4E67-BE29-3CD240BD9A00}">
      <dgm:prSet/>
      <dgm:spPr/>
      <dgm:t>
        <a:bodyPr/>
        <a:lstStyle/>
        <a:p>
          <a:endParaRPr lang="en-US"/>
        </a:p>
      </dgm:t>
    </dgm:pt>
    <dgm:pt modelId="{7B33AD04-DAF6-4839-A245-9B79DF7841B4}">
      <dgm:prSet/>
      <dgm:spPr/>
      <dgm:t>
        <a:bodyPr/>
        <a:lstStyle/>
        <a:p>
          <a:r>
            <a:rPr lang="cs-CZ"/>
            <a:t>Zajistit uspokojování duchovních potřeb (i v širším slova smyslu, nejen kdo je věřící x nevěřící), role koordinátora duch. potřeb</a:t>
          </a:r>
          <a:endParaRPr lang="en-US"/>
        </a:p>
      </dgm:t>
    </dgm:pt>
    <dgm:pt modelId="{7E6C3B8B-F17A-43E8-8FBC-FDA0EC3454DC}" type="parTrans" cxnId="{D7AF0FF6-0A15-4902-9C07-9629F3BA44ED}">
      <dgm:prSet/>
      <dgm:spPr/>
      <dgm:t>
        <a:bodyPr/>
        <a:lstStyle/>
        <a:p>
          <a:endParaRPr lang="en-US"/>
        </a:p>
      </dgm:t>
    </dgm:pt>
    <dgm:pt modelId="{B7964BD5-FC5E-4E4E-AEC1-B0DE1EA88D1F}" type="sibTrans" cxnId="{D7AF0FF6-0A15-4902-9C07-9629F3BA44ED}">
      <dgm:prSet/>
      <dgm:spPr/>
      <dgm:t>
        <a:bodyPr/>
        <a:lstStyle/>
        <a:p>
          <a:endParaRPr lang="en-US"/>
        </a:p>
      </dgm:t>
    </dgm:pt>
    <dgm:pt modelId="{D1B5B032-B3DF-4D49-B07C-EFF2123CD33F}">
      <dgm:prSet/>
      <dgm:spPr/>
      <dgm:t>
        <a:bodyPr/>
        <a:lstStyle/>
        <a:p>
          <a:r>
            <a:rPr lang="cs-CZ"/>
            <a:t>Aktivně nabízet, potřeby se v průběhu života mění</a:t>
          </a:r>
          <a:endParaRPr lang="en-US"/>
        </a:p>
      </dgm:t>
    </dgm:pt>
    <dgm:pt modelId="{3273B7D8-8812-45DE-97C5-15790EECAE54}" type="parTrans" cxnId="{E4120B4D-6946-41AE-A358-6B3F0CD758A5}">
      <dgm:prSet/>
      <dgm:spPr/>
      <dgm:t>
        <a:bodyPr/>
        <a:lstStyle/>
        <a:p>
          <a:endParaRPr lang="en-US"/>
        </a:p>
      </dgm:t>
    </dgm:pt>
    <dgm:pt modelId="{B99291B3-4EC0-4B8B-B317-FA38977087A4}" type="sibTrans" cxnId="{E4120B4D-6946-41AE-A358-6B3F0CD758A5}">
      <dgm:prSet/>
      <dgm:spPr/>
      <dgm:t>
        <a:bodyPr/>
        <a:lstStyle/>
        <a:p>
          <a:endParaRPr lang="en-US"/>
        </a:p>
      </dgm:t>
    </dgm:pt>
    <dgm:pt modelId="{464D195D-8AC4-4108-9A8D-7A0B6A205E71}">
      <dgm:prSet/>
      <dgm:spPr/>
      <dgm:t>
        <a:bodyPr/>
        <a:lstStyle/>
        <a:p>
          <a:r>
            <a:rPr lang="cs-CZ"/>
            <a:t>Setkávání nad etickými otázkami (svědomí, odpouštění, vděčnost, dobro X zlo….)</a:t>
          </a:r>
          <a:endParaRPr lang="en-US"/>
        </a:p>
      </dgm:t>
    </dgm:pt>
    <dgm:pt modelId="{F6FBA36F-2677-4CF6-809A-C31794B125BB}" type="parTrans" cxnId="{DB01175A-8406-48CD-BDBA-212BCA702AA9}">
      <dgm:prSet/>
      <dgm:spPr/>
      <dgm:t>
        <a:bodyPr/>
        <a:lstStyle/>
        <a:p>
          <a:endParaRPr lang="en-US"/>
        </a:p>
      </dgm:t>
    </dgm:pt>
    <dgm:pt modelId="{9DE1C550-403E-4627-9DDF-F650821D4044}" type="sibTrans" cxnId="{DB01175A-8406-48CD-BDBA-212BCA702AA9}">
      <dgm:prSet/>
      <dgm:spPr/>
      <dgm:t>
        <a:bodyPr/>
        <a:lstStyle/>
        <a:p>
          <a:endParaRPr lang="en-US"/>
        </a:p>
      </dgm:t>
    </dgm:pt>
    <dgm:pt modelId="{F471BD85-B338-4306-A668-A5B50ABBD81A}">
      <dgm:prSet/>
      <dgm:spPr/>
      <dgm:t>
        <a:bodyPr/>
        <a:lstStyle/>
        <a:p>
          <a:r>
            <a:rPr lang="cs-CZ"/>
            <a:t>Prožívání roku v jeho rituálech – vysvětlování důvod slavení Vánoce, Velikonoce – možnost tak se rozhodnout, zda to takto slavit chci)</a:t>
          </a:r>
          <a:endParaRPr lang="en-US"/>
        </a:p>
      </dgm:t>
    </dgm:pt>
    <dgm:pt modelId="{6D915023-0BC9-4965-AEE6-1848A335BBC9}" type="parTrans" cxnId="{559FD7A8-E557-4872-868B-9ABF5D2AD410}">
      <dgm:prSet/>
      <dgm:spPr/>
      <dgm:t>
        <a:bodyPr/>
        <a:lstStyle/>
        <a:p>
          <a:endParaRPr lang="en-US"/>
        </a:p>
      </dgm:t>
    </dgm:pt>
    <dgm:pt modelId="{5B1C6E75-8E99-4BF7-86F2-58CD5C86BBC5}" type="sibTrans" cxnId="{559FD7A8-E557-4872-868B-9ABF5D2AD410}">
      <dgm:prSet/>
      <dgm:spPr/>
      <dgm:t>
        <a:bodyPr/>
        <a:lstStyle/>
        <a:p>
          <a:endParaRPr lang="en-US"/>
        </a:p>
      </dgm:t>
    </dgm:pt>
    <dgm:pt modelId="{7185F539-9D4F-4F20-A35C-945DB48EA7D1}">
      <dgm:prSet/>
      <dgm:spPr/>
      <dgm:t>
        <a:bodyPr/>
        <a:lstStyle/>
        <a:p>
          <a:r>
            <a:rPr lang="cs-CZ"/>
            <a:t>Mluvit o často tabuizovaných tématech – umírání, smrt – zbavovat se strachu ze smrti</a:t>
          </a:r>
          <a:endParaRPr lang="en-US"/>
        </a:p>
      </dgm:t>
    </dgm:pt>
    <dgm:pt modelId="{D50D433B-CBCC-4649-8470-F7EC7CD97936}" type="parTrans" cxnId="{7E82A104-AAC3-4B76-98E2-1B9D8B4B2B57}">
      <dgm:prSet/>
      <dgm:spPr/>
      <dgm:t>
        <a:bodyPr/>
        <a:lstStyle/>
        <a:p>
          <a:endParaRPr lang="en-US"/>
        </a:p>
      </dgm:t>
    </dgm:pt>
    <dgm:pt modelId="{42C40592-A799-448F-B608-82670517AA14}" type="sibTrans" cxnId="{7E82A104-AAC3-4B76-98E2-1B9D8B4B2B57}">
      <dgm:prSet/>
      <dgm:spPr/>
      <dgm:t>
        <a:bodyPr/>
        <a:lstStyle/>
        <a:p>
          <a:endParaRPr lang="en-US"/>
        </a:p>
      </dgm:t>
    </dgm:pt>
    <dgm:pt modelId="{266A2FBA-0227-44B2-880F-6D1AA6C9D949}">
      <dgm:prSet/>
      <dgm:spPr/>
      <dgm:t>
        <a:bodyPr/>
        <a:lstStyle/>
        <a:p>
          <a:r>
            <a:rPr lang="cs-CZ"/>
            <a:t>Doprovázení truchlících (při ztrátě nejbližších – rodina, spolubydlící…)</a:t>
          </a:r>
          <a:endParaRPr lang="en-US"/>
        </a:p>
      </dgm:t>
    </dgm:pt>
    <dgm:pt modelId="{140E1E6A-EA3B-43A0-A29E-5098B80AC7D5}" type="parTrans" cxnId="{34260987-D977-455C-A879-9571FCD42A53}">
      <dgm:prSet/>
      <dgm:spPr/>
      <dgm:t>
        <a:bodyPr/>
        <a:lstStyle/>
        <a:p>
          <a:endParaRPr lang="en-US"/>
        </a:p>
      </dgm:t>
    </dgm:pt>
    <dgm:pt modelId="{3B69FC2B-639F-41F2-BFC9-CE499D013551}" type="sibTrans" cxnId="{34260987-D977-455C-A879-9571FCD42A53}">
      <dgm:prSet/>
      <dgm:spPr/>
      <dgm:t>
        <a:bodyPr/>
        <a:lstStyle/>
        <a:p>
          <a:endParaRPr lang="en-US"/>
        </a:p>
      </dgm:t>
    </dgm:pt>
    <dgm:pt modelId="{DB60DBBD-579D-4336-8E35-8FAE68A23CA6}">
      <dgm:prSet/>
      <dgm:spPr/>
      <dgm:t>
        <a:bodyPr/>
        <a:lstStyle/>
        <a:p>
          <a:r>
            <a:rPr lang="cs-CZ"/>
            <a:t>Doprovázení umírajících – navázání spolupráce s Centry doprovázení v nemocnicích, být s klientem až do konce…součást paliativní péče</a:t>
          </a:r>
          <a:endParaRPr lang="en-US"/>
        </a:p>
      </dgm:t>
    </dgm:pt>
    <dgm:pt modelId="{59030F2A-40EB-40CF-810E-9F646B5C386A}" type="parTrans" cxnId="{CF794E18-6F69-49A2-B411-FBAC1DBDFB99}">
      <dgm:prSet/>
      <dgm:spPr/>
      <dgm:t>
        <a:bodyPr/>
        <a:lstStyle/>
        <a:p>
          <a:endParaRPr lang="en-US"/>
        </a:p>
      </dgm:t>
    </dgm:pt>
    <dgm:pt modelId="{ABA9FB72-2466-4433-97C1-C9DC1F7F87EA}" type="sibTrans" cxnId="{CF794E18-6F69-49A2-B411-FBAC1DBDFB99}">
      <dgm:prSet/>
      <dgm:spPr/>
      <dgm:t>
        <a:bodyPr/>
        <a:lstStyle/>
        <a:p>
          <a:endParaRPr lang="en-US"/>
        </a:p>
      </dgm:t>
    </dgm:pt>
    <dgm:pt modelId="{83B06CE7-CED5-41D2-80B1-A924A93F6DF4}">
      <dgm:prSet/>
      <dgm:spPr/>
      <dgm:t>
        <a:bodyPr/>
        <a:lstStyle/>
        <a:p>
          <a:r>
            <a:rPr lang="cs-CZ"/>
            <a:t>Součást multidisciplinárního týmu  </a:t>
          </a:r>
          <a:endParaRPr lang="en-US"/>
        </a:p>
      </dgm:t>
    </dgm:pt>
    <dgm:pt modelId="{3AC36B54-C211-4DCD-A1E9-07606DBFCFCD}" type="parTrans" cxnId="{BCB6C5EC-0686-4BD0-8499-F99C978EBE1B}">
      <dgm:prSet/>
      <dgm:spPr/>
      <dgm:t>
        <a:bodyPr/>
        <a:lstStyle/>
        <a:p>
          <a:endParaRPr lang="en-US"/>
        </a:p>
      </dgm:t>
    </dgm:pt>
    <dgm:pt modelId="{9FD5342F-1738-4FA8-A0BB-2F48501DA1F1}" type="sibTrans" cxnId="{BCB6C5EC-0686-4BD0-8499-F99C978EBE1B}">
      <dgm:prSet/>
      <dgm:spPr/>
      <dgm:t>
        <a:bodyPr/>
        <a:lstStyle/>
        <a:p>
          <a:endParaRPr lang="en-US"/>
        </a:p>
      </dgm:t>
    </dgm:pt>
    <dgm:pt modelId="{6C00EDE9-3A74-4570-9BD6-EAE62AAC8413}">
      <dgm:prSet/>
      <dgm:spPr/>
      <dgm:t>
        <a:bodyPr/>
        <a:lstStyle/>
        <a:p>
          <a:r>
            <a:rPr lang="cs-CZ"/>
            <a:t>Doprovázení pracovníků při úmrtí</a:t>
          </a:r>
          <a:endParaRPr lang="en-US"/>
        </a:p>
      </dgm:t>
    </dgm:pt>
    <dgm:pt modelId="{E71EFB39-A0AC-4464-A9CB-26D892D630A3}" type="parTrans" cxnId="{CC41908C-EDCC-455D-89B0-13175F25F82F}">
      <dgm:prSet/>
      <dgm:spPr/>
      <dgm:t>
        <a:bodyPr/>
        <a:lstStyle/>
        <a:p>
          <a:endParaRPr lang="en-US"/>
        </a:p>
      </dgm:t>
    </dgm:pt>
    <dgm:pt modelId="{C5E35292-D64D-4E1A-B14A-F085A09E45A7}" type="sibTrans" cxnId="{CC41908C-EDCC-455D-89B0-13175F25F82F}">
      <dgm:prSet/>
      <dgm:spPr/>
      <dgm:t>
        <a:bodyPr/>
        <a:lstStyle/>
        <a:p>
          <a:endParaRPr lang="en-US"/>
        </a:p>
      </dgm:t>
    </dgm:pt>
    <dgm:pt modelId="{061AFB5B-8581-4C8A-A4EB-7028BEC09CD4}">
      <dgm:prSet/>
      <dgm:spPr/>
      <dgm:t>
        <a:bodyPr/>
        <a:lstStyle/>
        <a:p>
          <a:r>
            <a:rPr lang="cs-CZ"/>
            <a:t>Osvěta pracovníků (akreditovaná školení)</a:t>
          </a:r>
          <a:endParaRPr lang="en-US"/>
        </a:p>
      </dgm:t>
    </dgm:pt>
    <dgm:pt modelId="{1DCBF0B4-4B23-41CB-8BAB-6808EDD043E1}" type="parTrans" cxnId="{8FD1C8FF-00CD-4131-A7C9-EA88D364B3CF}">
      <dgm:prSet/>
      <dgm:spPr/>
      <dgm:t>
        <a:bodyPr/>
        <a:lstStyle/>
        <a:p>
          <a:endParaRPr lang="en-US"/>
        </a:p>
      </dgm:t>
    </dgm:pt>
    <dgm:pt modelId="{C57B96CE-EBF6-4106-B636-FE66B52B7094}" type="sibTrans" cxnId="{8FD1C8FF-00CD-4131-A7C9-EA88D364B3CF}">
      <dgm:prSet/>
      <dgm:spPr/>
      <dgm:t>
        <a:bodyPr/>
        <a:lstStyle/>
        <a:p>
          <a:endParaRPr lang="en-US"/>
        </a:p>
      </dgm:t>
    </dgm:pt>
    <dgm:pt modelId="{10204E19-81E6-4367-9B21-1FA4B9C3E26B}">
      <dgm:prSet/>
      <dgm:spPr/>
      <dgm:t>
        <a:bodyPr/>
        <a:lstStyle/>
        <a:p>
          <a:r>
            <a:rPr lang="cs-CZ"/>
            <a:t>Pietní místo při úmrtí </a:t>
          </a:r>
          <a:endParaRPr lang="en-US"/>
        </a:p>
      </dgm:t>
    </dgm:pt>
    <dgm:pt modelId="{9DC8E2AA-655C-4040-A330-A11F8E913176}" type="parTrans" cxnId="{79692607-67D7-42BF-8B13-0905A29A58DC}">
      <dgm:prSet/>
      <dgm:spPr/>
      <dgm:t>
        <a:bodyPr/>
        <a:lstStyle/>
        <a:p>
          <a:endParaRPr lang="en-US"/>
        </a:p>
      </dgm:t>
    </dgm:pt>
    <dgm:pt modelId="{5BDE0A20-F184-4C10-BFB4-1D35CD92ACBE}" type="sibTrans" cxnId="{79692607-67D7-42BF-8B13-0905A29A58DC}">
      <dgm:prSet/>
      <dgm:spPr/>
      <dgm:t>
        <a:bodyPr/>
        <a:lstStyle/>
        <a:p>
          <a:endParaRPr lang="en-US"/>
        </a:p>
      </dgm:t>
    </dgm:pt>
    <dgm:pt modelId="{33289016-B265-494D-90B9-23BC6CC60EB3}">
      <dgm:prSet/>
      <dgm:spPr/>
      <dgm:t>
        <a:bodyPr/>
        <a:lstStyle/>
        <a:p>
          <a:r>
            <a:rPr lang="cs-CZ"/>
            <a:t>Rituál rozloučení při úmrtí</a:t>
          </a:r>
          <a:endParaRPr lang="en-US"/>
        </a:p>
      </dgm:t>
    </dgm:pt>
    <dgm:pt modelId="{B88B6C28-0FD4-459C-B12D-937223B9D893}" type="parTrans" cxnId="{7BED2BF1-EE26-4798-812C-E64E6706BA24}">
      <dgm:prSet/>
      <dgm:spPr/>
      <dgm:t>
        <a:bodyPr/>
        <a:lstStyle/>
        <a:p>
          <a:endParaRPr lang="en-US"/>
        </a:p>
      </dgm:t>
    </dgm:pt>
    <dgm:pt modelId="{1A38A2AE-C0CC-4E20-B51F-7CE0CAE6B78B}" type="sibTrans" cxnId="{7BED2BF1-EE26-4798-812C-E64E6706BA24}">
      <dgm:prSet/>
      <dgm:spPr/>
      <dgm:t>
        <a:bodyPr/>
        <a:lstStyle/>
        <a:p>
          <a:endParaRPr lang="en-US"/>
        </a:p>
      </dgm:t>
    </dgm:pt>
    <dgm:pt modelId="{62DA1B58-C9C0-4C9C-8A11-72BAAA446F59}">
      <dgm:prSet/>
      <dgm:spPr/>
      <dgm:t>
        <a:bodyPr/>
        <a:lstStyle/>
        <a:p>
          <a:r>
            <a:rPr lang="cs-CZ"/>
            <a:t>Úcta k ostatkům zemřelých klientů - Hrob Domova Sulická – ukládání uren, místo vzpomínání a setkávání i s opatrovníky zesnulých nejen při památce zesnulých </a:t>
          </a:r>
          <a:endParaRPr lang="en-US"/>
        </a:p>
      </dgm:t>
    </dgm:pt>
    <dgm:pt modelId="{1B84F582-3315-49EB-80EB-3C273EACCB74}" type="parTrans" cxnId="{AA81ECB1-4ED0-41DD-9219-58121CC3C903}">
      <dgm:prSet/>
      <dgm:spPr/>
      <dgm:t>
        <a:bodyPr/>
        <a:lstStyle/>
        <a:p>
          <a:endParaRPr lang="en-US"/>
        </a:p>
      </dgm:t>
    </dgm:pt>
    <dgm:pt modelId="{258E7EA2-A3FE-4478-80A8-86BAB7AF2E24}" type="sibTrans" cxnId="{AA81ECB1-4ED0-41DD-9219-58121CC3C903}">
      <dgm:prSet/>
      <dgm:spPr/>
      <dgm:t>
        <a:bodyPr/>
        <a:lstStyle/>
        <a:p>
          <a:endParaRPr lang="en-US"/>
        </a:p>
      </dgm:t>
    </dgm:pt>
    <dgm:pt modelId="{FE04DCDC-D2DD-4C0D-B196-A2FA87827581}">
      <dgm:prSet/>
      <dgm:spPr/>
      <dgm:t>
        <a:bodyPr/>
        <a:lstStyle/>
        <a:p>
          <a:r>
            <a:rPr lang="cs-CZ"/>
            <a:t>Kniha Života – uchování vzpomínek</a:t>
          </a:r>
          <a:endParaRPr lang="en-US"/>
        </a:p>
      </dgm:t>
    </dgm:pt>
    <dgm:pt modelId="{C7EC752F-CC4C-4195-8280-4B17E7B2FEA6}" type="parTrans" cxnId="{82719498-EB6A-48AE-A6AC-9392F48D136E}">
      <dgm:prSet/>
      <dgm:spPr/>
      <dgm:t>
        <a:bodyPr/>
        <a:lstStyle/>
        <a:p>
          <a:endParaRPr lang="en-US"/>
        </a:p>
      </dgm:t>
    </dgm:pt>
    <dgm:pt modelId="{3DB53656-18D1-499B-BD1B-8690CC5A5E52}" type="sibTrans" cxnId="{82719498-EB6A-48AE-A6AC-9392F48D136E}">
      <dgm:prSet/>
      <dgm:spPr/>
      <dgm:t>
        <a:bodyPr/>
        <a:lstStyle/>
        <a:p>
          <a:endParaRPr lang="en-US"/>
        </a:p>
      </dgm:t>
    </dgm:pt>
    <dgm:pt modelId="{CEC7ABFB-844C-4D7D-A933-884941D4ED96}" type="pres">
      <dgm:prSet presAssocID="{03F27F9C-7939-41F9-8469-229A80D958BE}" presName="diagram" presStyleCnt="0">
        <dgm:presLayoutVars>
          <dgm:dir/>
          <dgm:resizeHandles val="exact"/>
        </dgm:presLayoutVars>
      </dgm:prSet>
      <dgm:spPr/>
    </dgm:pt>
    <dgm:pt modelId="{F103F109-40F1-4511-AB6D-58046C50FF39}" type="pres">
      <dgm:prSet presAssocID="{52D59365-9859-477F-BF68-8E2D38C117A6}" presName="node" presStyleLbl="node1" presStyleIdx="0" presStyleCnt="15">
        <dgm:presLayoutVars>
          <dgm:bulletEnabled val="1"/>
        </dgm:presLayoutVars>
      </dgm:prSet>
      <dgm:spPr/>
    </dgm:pt>
    <dgm:pt modelId="{B21B13AA-3613-4590-98BB-A1421FF1BC78}" type="pres">
      <dgm:prSet presAssocID="{0974A617-76EB-48E3-A908-97B5ABEDB836}" presName="sibTrans" presStyleCnt="0"/>
      <dgm:spPr/>
    </dgm:pt>
    <dgm:pt modelId="{D1A4DC81-3C65-4138-80E4-E7754CCB27B2}" type="pres">
      <dgm:prSet presAssocID="{7B33AD04-DAF6-4839-A245-9B79DF7841B4}" presName="node" presStyleLbl="node1" presStyleIdx="1" presStyleCnt="15">
        <dgm:presLayoutVars>
          <dgm:bulletEnabled val="1"/>
        </dgm:presLayoutVars>
      </dgm:prSet>
      <dgm:spPr/>
    </dgm:pt>
    <dgm:pt modelId="{8196763E-6070-4236-82DE-F2977DBD27EE}" type="pres">
      <dgm:prSet presAssocID="{B7964BD5-FC5E-4E4E-AEC1-B0DE1EA88D1F}" presName="sibTrans" presStyleCnt="0"/>
      <dgm:spPr/>
    </dgm:pt>
    <dgm:pt modelId="{87C3B6E5-F03D-4D83-A9D6-6B3B9F6DFEC2}" type="pres">
      <dgm:prSet presAssocID="{D1B5B032-B3DF-4D49-B07C-EFF2123CD33F}" presName="node" presStyleLbl="node1" presStyleIdx="2" presStyleCnt="15">
        <dgm:presLayoutVars>
          <dgm:bulletEnabled val="1"/>
        </dgm:presLayoutVars>
      </dgm:prSet>
      <dgm:spPr/>
    </dgm:pt>
    <dgm:pt modelId="{C3422C9B-FC9F-4D65-BB57-D52162C7F84E}" type="pres">
      <dgm:prSet presAssocID="{B99291B3-4EC0-4B8B-B317-FA38977087A4}" presName="sibTrans" presStyleCnt="0"/>
      <dgm:spPr/>
    </dgm:pt>
    <dgm:pt modelId="{0D1EDE82-1018-452E-9127-62ADD8864E55}" type="pres">
      <dgm:prSet presAssocID="{464D195D-8AC4-4108-9A8D-7A0B6A205E71}" presName="node" presStyleLbl="node1" presStyleIdx="3" presStyleCnt="15">
        <dgm:presLayoutVars>
          <dgm:bulletEnabled val="1"/>
        </dgm:presLayoutVars>
      </dgm:prSet>
      <dgm:spPr/>
    </dgm:pt>
    <dgm:pt modelId="{D23E3158-6A01-4C11-B54C-6CBF2D0EF27B}" type="pres">
      <dgm:prSet presAssocID="{9DE1C550-403E-4627-9DDF-F650821D4044}" presName="sibTrans" presStyleCnt="0"/>
      <dgm:spPr/>
    </dgm:pt>
    <dgm:pt modelId="{F473A029-81FE-428D-B1E8-1292F304F202}" type="pres">
      <dgm:prSet presAssocID="{F471BD85-B338-4306-A668-A5B50ABBD81A}" presName="node" presStyleLbl="node1" presStyleIdx="4" presStyleCnt="15">
        <dgm:presLayoutVars>
          <dgm:bulletEnabled val="1"/>
        </dgm:presLayoutVars>
      </dgm:prSet>
      <dgm:spPr/>
    </dgm:pt>
    <dgm:pt modelId="{F3B614FB-4A13-4793-BCFA-490268C4ADBE}" type="pres">
      <dgm:prSet presAssocID="{5B1C6E75-8E99-4BF7-86F2-58CD5C86BBC5}" presName="sibTrans" presStyleCnt="0"/>
      <dgm:spPr/>
    </dgm:pt>
    <dgm:pt modelId="{DA5C70CA-DC36-45AE-834E-3DEE77DAFB7C}" type="pres">
      <dgm:prSet presAssocID="{7185F539-9D4F-4F20-A35C-945DB48EA7D1}" presName="node" presStyleLbl="node1" presStyleIdx="5" presStyleCnt="15">
        <dgm:presLayoutVars>
          <dgm:bulletEnabled val="1"/>
        </dgm:presLayoutVars>
      </dgm:prSet>
      <dgm:spPr/>
    </dgm:pt>
    <dgm:pt modelId="{465FBAC5-FD5F-47D0-94E9-CDA4D122AA67}" type="pres">
      <dgm:prSet presAssocID="{42C40592-A799-448F-B608-82670517AA14}" presName="sibTrans" presStyleCnt="0"/>
      <dgm:spPr/>
    </dgm:pt>
    <dgm:pt modelId="{23FDE1E4-434E-4220-B4D8-D915E39FD4CA}" type="pres">
      <dgm:prSet presAssocID="{266A2FBA-0227-44B2-880F-6D1AA6C9D949}" presName="node" presStyleLbl="node1" presStyleIdx="6" presStyleCnt="15">
        <dgm:presLayoutVars>
          <dgm:bulletEnabled val="1"/>
        </dgm:presLayoutVars>
      </dgm:prSet>
      <dgm:spPr/>
    </dgm:pt>
    <dgm:pt modelId="{D70F8CD4-0E39-432C-B983-A0A04ED967FE}" type="pres">
      <dgm:prSet presAssocID="{3B69FC2B-639F-41F2-BFC9-CE499D013551}" presName="sibTrans" presStyleCnt="0"/>
      <dgm:spPr/>
    </dgm:pt>
    <dgm:pt modelId="{5D290E86-E364-45AD-AB3F-E343ABB3DADD}" type="pres">
      <dgm:prSet presAssocID="{DB60DBBD-579D-4336-8E35-8FAE68A23CA6}" presName="node" presStyleLbl="node1" presStyleIdx="7" presStyleCnt="15">
        <dgm:presLayoutVars>
          <dgm:bulletEnabled val="1"/>
        </dgm:presLayoutVars>
      </dgm:prSet>
      <dgm:spPr/>
    </dgm:pt>
    <dgm:pt modelId="{7F99DB9B-8FF7-4BC9-AE7E-8C9A05D7896B}" type="pres">
      <dgm:prSet presAssocID="{ABA9FB72-2466-4433-97C1-C9DC1F7F87EA}" presName="sibTrans" presStyleCnt="0"/>
      <dgm:spPr/>
    </dgm:pt>
    <dgm:pt modelId="{166D6972-2555-4E25-97BF-CD664A2079A6}" type="pres">
      <dgm:prSet presAssocID="{83B06CE7-CED5-41D2-80B1-A924A93F6DF4}" presName="node" presStyleLbl="node1" presStyleIdx="8" presStyleCnt="15">
        <dgm:presLayoutVars>
          <dgm:bulletEnabled val="1"/>
        </dgm:presLayoutVars>
      </dgm:prSet>
      <dgm:spPr/>
    </dgm:pt>
    <dgm:pt modelId="{42EB0328-E663-4E57-B442-7ECB5D6B62CD}" type="pres">
      <dgm:prSet presAssocID="{9FD5342F-1738-4FA8-A0BB-2F48501DA1F1}" presName="sibTrans" presStyleCnt="0"/>
      <dgm:spPr/>
    </dgm:pt>
    <dgm:pt modelId="{FCB09F02-B343-4D56-A2A7-FE3013755EB4}" type="pres">
      <dgm:prSet presAssocID="{6C00EDE9-3A74-4570-9BD6-EAE62AAC8413}" presName="node" presStyleLbl="node1" presStyleIdx="9" presStyleCnt="15">
        <dgm:presLayoutVars>
          <dgm:bulletEnabled val="1"/>
        </dgm:presLayoutVars>
      </dgm:prSet>
      <dgm:spPr/>
    </dgm:pt>
    <dgm:pt modelId="{1184E979-E77C-442C-9204-304E624D4697}" type="pres">
      <dgm:prSet presAssocID="{C5E35292-D64D-4E1A-B14A-F085A09E45A7}" presName="sibTrans" presStyleCnt="0"/>
      <dgm:spPr/>
    </dgm:pt>
    <dgm:pt modelId="{1C1C5D12-EA15-4CF7-8441-F5E882C92DB2}" type="pres">
      <dgm:prSet presAssocID="{061AFB5B-8581-4C8A-A4EB-7028BEC09CD4}" presName="node" presStyleLbl="node1" presStyleIdx="10" presStyleCnt="15">
        <dgm:presLayoutVars>
          <dgm:bulletEnabled val="1"/>
        </dgm:presLayoutVars>
      </dgm:prSet>
      <dgm:spPr/>
    </dgm:pt>
    <dgm:pt modelId="{93A649BC-849A-46F7-A7A9-420F1CBEB8ED}" type="pres">
      <dgm:prSet presAssocID="{C57B96CE-EBF6-4106-B636-FE66B52B7094}" presName="sibTrans" presStyleCnt="0"/>
      <dgm:spPr/>
    </dgm:pt>
    <dgm:pt modelId="{D829242F-BEA1-428B-972B-9466210487D3}" type="pres">
      <dgm:prSet presAssocID="{10204E19-81E6-4367-9B21-1FA4B9C3E26B}" presName="node" presStyleLbl="node1" presStyleIdx="11" presStyleCnt="15">
        <dgm:presLayoutVars>
          <dgm:bulletEnabled val="1"/>
        </dgm:presLayoutVars>
      </dgm:prSet>
      <dgm:spPr/>
    </dgm:pt>
    <dgm:pt modelId="{EFCCC12D-A7F9-4A06-ABA9-4D22F359525E}" type="pres">
      <dgm:prSet presAssocID="{5BDE0A20-F184-4C10-BFB4-1D35CD92ACBE}" presName="sibTrans" presStyleCnt="0"/>
      <dgm:spPr/>
    </dgm:pt>
    <dgm:pt modelId="{DCB0E243-B660-4A4A-9310-37B85C95460C}" type="pres">
      <dgm:prSet presAssocID="{33289016-B265-494D-90B9-23BC6CC60EB3}" presName="node" presStyleLbl="node1" presStyleIdx="12" presStyleCnt="15">
        <dgm:presLayoutVars>
          <dgm:bulletEnabled val="1"/>
        </dgm:presLayoutVars>
      </dgm:prSet>
      <dgm:spPr/>
    </dgm:pt>
    <dgm:pt modelId="{7C486F84-BA46-4F17-BA5A-B05AD499DB38}" type="pres">
      <dgm:prSet presAssocID="{1A38A2AE-C0CC-4E20-B51F-7CE0CAE6B78B}" presName="sibTrans" presStyleCnt="0"/>
      <dgm:spPr/>
    </dgm:pt>
    <dgm:pt modelId="{E5F4FF21-D7BD-4513-ADFA-853177271EEF}" type="pres">
      <dgm:prSet presAssocID="{62DA1B58-C9C0-4C9C-8A11-72BAAA446F59}" presName="node" presStyleLbl="node1" presStyleIdx="13" presStyleCnt="15">
        <dgm:presLayoutVars>
          <dgm:bulletEnabled val="1"/>
        </dgm:presLayoutVars>
      </dgm:prSet>
      <dgm:spPr/>
    </dgm:pt>
    <dgm:pt modelId="{DE1F7276-E87D-4034-8128-35A6D5A59BCF}" type="pres">
      <dgm:prSet presAssocID="{258E7EA2-A3FE-4478-80A8-86BAB7AF2E24}" presName="sibTrans" presStyleCnt="0"/>
      <dgm:spPr/>
    </dgm:pt>
    <dgm:pt modelId="{E36A96B1-C7CB-4EC2-8419-6C8406688DDE}" type="pres">
      <dgm:prSet presAssocID="{FE04DCDC-D2DD-4C0D-B196-A2FA87827581}" presName="node" presStyleLbl="node1" presStyleIdx="14" presStyleCnt="15">
        <dgm:presLayoutVars>
          <dgm:bulletEnabled val="1"/>
        </dgm:presLayoutVars>
      </dgm:prSet>
      <dgm:spPr/>
    </dgm:pt>
  </dgm:ptLst>
  <dgm:cxnLst>
    <dgm:cxn modelId="{7E82A104-AAC3-4B76-98E2-1B9D8B4B2B57}" srcId="{03F27F9C-7939-41F9-8469-229A80D958BE}" destId="{7185F539-9D4F-4F20-A35C-945DB48EA7D1}" srcOrd="5" destOrd="0" parTransId="{D50D433B-CBCC-4649-8470-F7EC7CD97936}" sibTransId="{42C40592-A799-448F-B608-82670517AA14}"/>
    <dgm:cxn modelId="{79692607-67D7-42BF-8B13-0905A29A58DC}" srcId="{03F27F9C-7939-41F9-8469-229A80D958BE}" destId="{10204E19-81E6-4367-9B21-1FA4B9C3E26B}" srcOrd="11" destOrd="0" parTransId="{9DC8E2AA-655C-4040-A330-A11F8E913176}" sibTransId="{5BDE0A20-F184-4C10-BFB4-1D35CD92ACBE}"/>
    <dgm:cxn modelId="{94C88910-F6EA-4F34-8A61-EA367BFF9C17}" type="presOf" srcId="{83B06CE7-CED5-41D2-80B1-A924A93F6DF4}" destId="{166D6972-2555-4E25-97BF-CD664A2079A6}" srcOrd="0" destOrd="0" presId="urn:microsoft.com/office/officeart/2005/8/layout/default"/>
    <dgm:cxn modelId="{CF794E18-6F69-49A2-B411-FBAC1DBDFB99}" srcId="{03F27F9C-7939-41F9-8469-229A80D958BE}" destId="{DB60DBBD-579D-4336-8E35-8FAE68A23CA6}" srcOrd="7" destOrd="0" parTransId="{59030F2A-40EB-40CF-810E-9F646B5C386A}" sibTransId="{ABA9FB72-2466-4433-97C1-C9DC1F7F87EA}"/>
    <dgm:cxn modelId="{387B311C-01D2-447C-9F1F-1608E0FEFF47}" type="presOf" srcId="{7185F539-9D4F-4F20-A35C-945DB48EA7D1}" destId="{DA5C70CA-DC36-45AE-834E-3DEE77DAFB7C}" srcOrd="0" destOrd="0" presId="urn:microsoft.com/office/officeart/2005/8/layout/default"/>
    <dgm:cxn modelId="{AC634B1E-5945-40EC-98A8-0850E4B075D0}" type="presOf" srcId="{464D195D-8AC4-4108-9A8D-7A0B6A205E71}" destId="{0D1EDE82-1018-452E-9127-62ADD8864E55}" srcOrd="0" destOrd="0" presId="urn:microsoft.com/office/officeart/2005/8/layout/default"/>
    <dgm:cxn modelId="{839D125E-3F61-42F6-B367-3E01E0C246BF}" type="presOf" srcId="{FE04DCDC-D2DD-4C0D-B196-A2FA87827581}" destId="{E36A96B1-C7CB-4EC2-8419-6C8406688DDE}" srcOrd="0" destOrd="0" presId="urn:microsoft.com/office/officeart/2005/8/layout/default"/>
    <dgm:cxn modelId="{47FAF644-C1E0-434C-891E-EE6F528891CD}" type="presOf" srcId="{266A2FBA-0227-44B2-880F-6D1AA6C9D949}" destId="{23FDE1E4-434E-4220-B4D8-D915E39FD4CA}" srcOrd="0" destOrd="0" presId="urn:microsoft.com/office/officeart/2005/8/layout/default"/>
    <dgm:cxn modelId="{E4120B4D-6946-41AE-A358-6B3F0CD758A5}" srcId="{03F27F9C-7939-41F9-8469-229A80D958BE}" destId="{D1B5B032-B3DF-4D49-B07C-EFF2123CD33F}" srcOrd="2" destOrd="0" parTransId="{3273B7D8-8812-45DE-97C5-15790EECAE54}" sibTransId="{B99291B3-4EC0-4B8B-B317-FA38977087A4}"/>
    <dgm:cxn modelId="{75390B50-AA5C-461A-861E-DCD0466A1657}" type="presOf" srcId="{F471BD85-B338-4306-A668-A5B50ABBD81A}" destId="{F473A029-81FE-428D-B1E8-1292F304F202}" srcOrd="0" destOrd="0" presId="urn:microsoft.com/office/officeart/2005/8/layout/default"/>
    <dgm:cxn modelId="{7ADE4359-D06B-4E04-A470-DAD6D71425AD}" type="presOf" srcId="{DB60DBBD-579D-4336-8E35-8FAE68A23CA6}" destId="{5D290E86-E364-45AD-AB3F-E343ABB3DADD}" srcOrd="0" destOrd="0" presId="urn:microsoft.com/office/officeart/2005/8/layout/default"/>
    <dgm:cxn modelId="{DB01175A-8406-48CD-BDBA-212BCA702AA9}" srcId="{03F27F9C-7939-41F9-8469-229A80D958BE}" destId="{464D195D-8AC4-4108-9A8D-7A0B6A205E71}" srcOrd="3" destOrd="0" parTransId="{F6FBA36F-2677-4CF6-809A-C31794B125BB}" sibTransId="{9DE1C550-403E-4627-9DDF-F650821D4044}"/>
    <dgm:cxn modelId="{34260987-D977-455C-A879-9571FCD42A53}" srcId="{03F27F9C-7939-41F9-8469-229A80D958BE}" destId="{266A2FBA-0227-44B2-880F-6D1AA6C9D949}" srcOrd="6" destOrd="0" parTransId="{140E1E6A-EA3B-43A0-A29E-5098B80AC7D5}" sibTransId="{3B69FC2B-639F-41F2-BFC9-CE499D013551}"/>
    <dgm:cxn modelId="{CC41908C-EDCC-455D-89B0-13175F25F82F}" srcId="{03F27F9C-7939-41F9-8469-229A80D958BE}" destId="{6C00EDE9-3A74-4570-9BD6-EAE62AAC8413}" srcOrd="9" destOrd="0" parTransId="{E71EFB39-A0AC-4464-A9CB-26D892D630A3}" sibTransId="{C5E35292-D64D-4E1A-B14A-F085A09E45A7}"/>
    <dgm:cxn modelId="{4FCB778D-FD25-4A9B-9E13-45E94B1618A2}" type="presOf" srcId="{52D59365-9859-477F-BF68-8E2D38C117A6}" destId="{F103F109-40F1-4511-AB6D-58046C50FF39}" srcOrd="0" destOrd="0" presId="urn:microsoft.com/office/officeart/2005/8/layout/default"/>
    <dgm:cxn modelId="{1FB7B393-A703-4384-B040-E5A4D3DC9069}" type="presOf" srcId="{03F27F9C-7939-41F9-8469-229A80D958BE}" destId="{CEC7ABFB-844C-4D7D-A933-884941D4ED96}" srcOrd="0" destOrd="0" presId="urn:microsoft.com/office/officeart/2005/8/layout/default"/>
    <dgm:cxn modelId="{82719498-EB6A-48AE-A6AC-9392F48D136E}" srcId="{03F27F9C-7939-41F9-8469-229A80D958BE}" destId="{FE04DCDC-D2DD-4C0D-B196-A2FA87827581}" srcOrd="14" destOrd="0" parTransId="{C7EC752F-CC4C-4195-8280-4B17E7B2FEA6}" sibTransId="{3DB53656-18D1-499B-BD1B-8690CC5A5E52}"/>
    <dgm:cxn modelId="{559FD7A8-E557-4872-868B-9ABF5D2AD410}" srcId="{03F27F9C-7939-41F9-8469-229A80D958BE}" destId="{F471BD85-B338-4306-A668-A5B50ABBD81A}" srcOrd="4" destOrd="0" parTransId="{6D915023-0BC9-4965-AEE6-1848A335BBC9}" sibTransId="{5B1C6E75-8E99-4BF7-86F2-58CD5C86BBC5}"/>
    <dgm:cxn modelId="{7A6B53AA-0BB7-4E67-BE29-3CD240BD9A00}" srcId="{03F27F9C-7939-41F9-8469-229A80D958BE}" destId="{52D59365-9859-477F-BF68-8E2D38C117A6}" srcOrd="0" destOrd="0" parTransId="{A0E83691-CE2D-48F5-BF1D-8FADB77A5FE0}" sibTransId="{0974A617-76EB-48E3-A908-97B5ABEDB836}"/>
    <dgm:cxn modelId="{AA81ECB1-4ED0-41DD-9219-58121CC3C903}" srcId="{03F27F9C-7939-41F9-8469-229A80D958BE}" destId="{62DA1B58-C9C0-4C9C-8A11-72BAAA446F59}" srcOrd="13" destOrd="0" parTransId="{1B84F582-3315-49EB-80EB-3C273EACCB74}" sibTransId="{258E7EA2-A3FE-4478-80A8-86BAB7AF2E24}"/>
    <dgm:cxn modelId="{6D1199BA-2007-4FBC-9958-1CA6D85B89A6}" type="presOf" srcId="{33289016-B265-494D-90B9-23BC6CC60EB3}" destId="{DCB0E243-B660-4A4A-9310-37B85C95460C}" srcOrd="0" destOrd="0" presId="urn:microsoft.com/office/officeart/2005/8/layout/default"/>
    <dgm:cxn modelId="{1139EEDE-7995-47AE-BA2B-C6E0AD659DD5}" type="presOf" srcId="{10204E19-81E6-4367-9B21-1FA4B9C3E26B}" destId="{D829242F-BEA1-428B-972B-9466210487D3}" srcOrd="0" destOrd="0" presId="urn:microsoft.com/office/officeart/2005/8/layout/default"/>
    <dgm:cxn modelId="{5E5A50E5-1F73-4CB5-8F32-CCB2AFED567B}" type="presOf" srcId="{061AFB5B-8581-4C8A-A4EB-7028BEC09CD4}" destId="{1C1C5D12-EA15-4CF7-8441-F5E882C92DB2}" srcOrd="0" destOrd="0" presId="urn:microsoft.com/office/officeart/2005/8/layout/default"/>
    <dgm:cxn modelId="{BCB6C5EC-0686-4BD0-8499-F99C978EBE1B}" srcId="{03F27F9C-7939-41F9-8469-229A80D958BE}" destId="{83B06CE7-CED5-41D2-80B1-A924A93F6DF4}" srcOrd="8" destOrd="0" parTransId="{3AC36B54-C211-4DCD-A1E9-07606DBFCFCD}" sibTransId="{9FD5342F-1738-4FA8-A0BB-2F48501DA1F1}"/>
    <dgm:cxn modelId="{7BED2BF1-EE26-4798-812C-E64E6706BA24}" srcId="{03F27F9C-7939-41F9-8469-229A80D958BE}" destId="{33289016-B265-494D-90B9-23BC6CC60EB3}" srcOrd="12" destOrd="0" parTransId="{B88B6C28-0FD4-459C-B12D-937223B9D893}" sibTransId="{1A38A2AE-C0CC-4E20-B51F-7CE0CAE6B78B}"/>
    <dgm:cxn modelId="{673F87F1-92C0-43F9-B54D-D428430BAEAA}" type="presOf" srcId="{6C00EDE9-3A74-4570-9BD6-EAE62AAC8413}" destId="{FCB09F02-B343-4D56-A2A7-FE3013755EB4}" srcOrd="0" destOrd="0" presId="urn:microsoft.com/office/officeart/2005/8/layout/default"/>
    <dgm:cxn modelId="{A29748F2-1018-4369-97A5-6E6A3345747D}" type="presOf" srcId="{7B33AD04-DAF6-4839-A245-9B79DF7841B4}" destId="{D1A4DC81-3C65-4138-80E4-E7754CCB27B2}" srcOrd="0" destOrd="0" presId="urn:microsoft.com/office/officeart/2005/8/layout/default"/>
    <dgm:cxn modelId="{E01EF9F3-76B4-4055-9545-90A171B69DB5}" type="presOf" srcId="{62DA1B58-C9C0-4C9C-8A11-72BAAA446F59}" destId="{E5F4FF21-D7BD-4513-ADFA-853177271EEF}" srcOrd="0" destOrd="0" presId="urn:microsoft.com/office/officeart/2005/8/layout/default"/>
    <dgm:cxn modelId="{D7AF0FF6-0A15-4902-9C07-9629F3BA44ED}" srcId="{03F27F9C-7939-41F9-8469-229A80D958BE}" destId="{7B33AD04-DAF6-4839-A245-9B79DF7841B4}" srcOrd="1" destOrd="0" parTransId="{7E6C3B8B-F17A-43E8-8FBC-FDA0EC3454DC}" sibTransId="{B7964BD5-FC5E-4E4E-AEC1-B0DE1EA88D1F}"/>
    <dgm:cxn modelId="{B41C0DF8-8B3B-48FD-B13B-343FA48F08C7}" type="presOf" srcId="{D1B5B032-B3DF-4D49-B07C-EFF2123CD33F}" destId="{87C3B6E5-F03D-4D83-A9D6-6B3B9F6DFEC2}" srcOrd="0" destOrd="0" presId="urn:microsoft.com/office/officeart/2005/8/layout/default"/>
    <dgm:cxn modelId="{8FD1C8FF-00CD-4131-A7C9-EA88D364B3CF}" srcId="{03F27F9C-7939-41F9-8469-229A80D958BE}" destId="{061AFB5B-8581-4C8A-A4EB-7028BEC09CD4}" srcOrd="10" destOrd="0" parTransId="{1DCBF0B4-4B23-41CB-8BAB-6808EDD043E1}" sibTransId="{C57B96CE-EBF6-4106-B636-FE66B52B7094}"/>
    <dgm:cxn modelId="{A30C3B70-CC3E-4D13-8375-7D8BAEC870E8}" type="presParOf" srcId="{CEC7ABFB-844C-4D7D-A933-884941D4ED96}" destId="{F103F109-40F1-4511-AB6D-58046C50FF39}" srcOrd="0" destOrd="0" presId="urn:microsoft.com/office/officeart/2005/8/layout/default"/>
    <dgm:cxn modelId="{EBBB2F8A-A7B2-4BDD-970E-8BB16C17351A}" type="presParOf" srcId="{CEC7ABFB-844C-4D7D-A933-884941D4ED96}" destId="{B21B13AA-3613-4590-98BB-A1421FF1BC78}" srcOrd="1" destOrd="0" presId="urn:microsoft.com/office/officeart/2005/8/layout/default"/>
    <dgm:cxn modelId="{4AA446A4-D0D8-4471-A460-582B2CB96F8F}" type="presParOf" srcId="{CEC7ABFB-844C-4D7D-A933-884941D4ED96}" destId="{D1A4DC81-3C65-4138-80E4-E7754CCB27B2}" srcOrd="2" destOrd="0" presId="urn:microsoft.com/office/officeart/2005/8/layout/default"/>
    <dgm:cxn modelId="{0EDBEB8C-2999-43F0-8BAB-D7867B89A5A2}" type="presParOf" srcId="{CEC7ABFB-844C-4D7D-A933-884941D4ED96}" destId="{8196763E-6070-4236-82DE-F2977DBD27EE}" srcOrd="3" destOrd="0" presId="urn:microsoft.com/office/officeart/2005/8/layout/default"/>
    <dgm:cxn modelId="{0AF3B01F-BB94-4C07-88F2-C1CA448B14BF}" type="presParOf" srcId="{CEC7ABFB-844C-4D7D-A933-884941D4ED96}" destId="{87C3B6E5-F03D-4D83-A9D6-6B3B9F6DFEC2}" srcOrd="4" destOrd="0" presId="urn:microsoft.com/office/officeart/2005/8/layout/default"/>
    <dgm:cxn modelId="{A985F407-ACA6-492E-83F6-47B475B1F30E}" type="presParOf" srcId="{CEC7ABFB-844C-4D7D-A933-884941D4ED96}" destId="{C3422C9B-FC9F-4D65-BB57-D52162C7F84E}" srcOrd="5" destOrd="0" presId="urn:microsoft.com/office/officeart/2005/8/layout/default"/>
    <dgm:cxn modelId="{80CE0D97-C815-4F4E-8076-1B72D7028491}" type="presParOf" srcId="{CEC7ABFB-844C-4D7D-A933-884941D4ED96}" destId="{0D1EDE82-1018-452E-9127-62ADD8864E55}" srcOrd="6" destOrd="0" presId="urn:microsoft.com/office/officeart/2005/8/layout/default"/>
    <dgm:cxn modelId="{2319A34D-CDE5-4717-9CF4-F856EB9A2DE7}" type="presParOf" srcId="{CEC7ABFB-844C-4D7D-A933-884941D4ED96}" destId="{D23E3158-6A01-4C11-B54C-6CBF2D0EF27B}" srcOrd="7" destOrd="0" presId="urn:microsoft.com/office/officeart/2005/8/layout/default"/>
    <dgm:cxn modelId="{BDC630A9-1A44-4073-89B7-54A6CA0FBB19}" type="presParOf" srcId="{CEC7ABFB-844C-4D7D-A933-884941D4ED96}" destId="{F473A029-81FE-428D-B1E8-1292F304F202}" srcOrd="8" destOrd="0" presId="urn:microsoft.com/office/officeart/2005/8/layout/default"/>
    <dgm:cxn modelId="{DADA43C2-3679-4681-8CF2-54C8545749E9}" type="presParOf" srcId="{CEC7ABFB-844C-4D7D-A933-884941D4ED96}" destId="{F3B614FB-4A13-4793-BCFA-490268C4ADBE}" srcOrd="9" destOrd="0" presId="urn:microsoft.com/office/officeart/2005/8/layout/default"/>
    <dgm:cxn modelId="{B20EA5BB-B2E1-40F7-9959-37FF82A84242}" type="presParOf" srcId="{CEC7ABFB-844C-4D7D-A933-884941D4ED96}" destId="{DA5C70CA-DC36-45AE-834E-3DEE77DAFB7C}" srcOrd="10" destOrd="0" presId="urn:microsoft.com/office/officeart/2005/8/layout/default"/>
    <dgm:cxn modelId="{770ED412-CC0D-4C81-8A7C-4C1B2A8B9167}" type="presParOf" srcId="{CEC7ABFB-844C-4D7D-A933-884941D4ED96}" destId="{465FBAC5-FD5F-47D0-94E9-CDA4D122AA67}" srcOrd="11" destOrd="0" presId="urn:microsoft.com/office/officeart/2005/8/layout/default"/>
    <dgm:cxn modelId="{F0541250-9508-475D-844F-D5FE45B41B23}" type="presParOf" srcId="{CEC7ABFB-844C-4D7D-A933-884941D4ED96}" destId="{23FDE1E4-434E-4220-B4D8-D915E39FD4CA}" srcOrd="12" destOrd="0" presId="urn:microsoft.com/office/officeart/2005/8/layout/default"/>
    <dgm:cxn modelId="{C1425D3B-3FD5-431A-B401-FF90845028A0}" type="presParOf" srcId="{CEC7ABFB-844C-4D7D-A933-884941D4ED96}" destId="{D70F8CD4-0E39-432C-B983-A0A04ED967FE}" srcOrd="13" destOrd="0" presId="urn:microsoft.com/office/officeart/2005/8/layout/default"/>
    <dgm:cxn modelId="{F08D2ED2-D7DE-4502-AD81-AC7B1481CE02}" type="presParOf" srcId="{CEC7ABFB-844C-4D7D-A933-884941D4ED96}" destId="{5D290E86-E364-45AD-AB3F-E343ABB3DADD}" srcOrd="14" destOrd="0" presId="urn:microsoft.com/office/officeart/2005/8/layout/default"/>
    <dgm:cxn modelId="{4C1C79F6-E69A-4C63-B492-FF577B3980E7}" type="presParOf" srcId="{CEC7ABFB-844C-4D7D-A933-884941D4ED96}" destId="{7F99DB9B-8FF7-4BC9-AE7E-8C9A05D7896B}" srcOrd="15" destOrd="0" presId="urn:microsoft.com/office/officeart/2005/8/layout/default"/>
    <dgm:cxn modelId="{0EFBD0C0-5486-4ACA-970B-AF67CF6C96B1}" type="presParOf" srcId="{CEC7ABFB-844C-4D7D-A933-884941D4ED96}" destId="{166D6972-2555-4E25-97BF-CD664A2079A6}" srcOrd="16" destOrd="0" presId="urn:microsoft.com/office/officeart/2005/8/layout/default"/>
    <dgm:cxn modelId="{6DF65FB7-100F-49C6-80EA-058851E11171}" type="presParOf" srcId="{CEC7ABFB-844C-4D7D-A933-884941D4ED96}" destId="{42EB0328-E663-4E57-B442-7ECB5D6B62CD}" srcOrd="17" destOrd="0" presId="urn:microsoft.com/office/officeart/2005/8/layout/default"/>
    <dgm:cxn modelId="{DA194B0A-4B0F-4012-B398-9AA1AB8F6BFB}" type="presParOf" srcId="{CEC7ABFB-844C-4D7D-A933-884941D4ED96}" destId="{FCB09F02-B343-4D56-A2A7-FE3013755EB4}" srcOrd="18" destOrd="0" presId="urn:microsoft.com/office/officeart/2005/8/layout/default"/>
    <dgm:cxn modelId="{2BF50E81-9764-4273-BD28-152DC9892EEF}" type="presParOf" srcId="{CEC7ABFB-844C-4D7D-A933-884941D4ED96}" destId="{1184E979-E77C-442C-9204-304E624D4697}" srcOrd="19" destOrd="0" presId="urn:microsoft.com/office/officeart/2005/8/layout/default"/>
    <dgm:cxn modelId="{F84705CE-BDEB-4243-9299-D518890962BF}" type="presParOf" srcId="{CEC7ABFB-844C-4D7D-A933-884941D4ED96}" destId="{1C1C5D12-EA15-4CF7-8441-F5E882C92DB2}" srcOrd="20" destOrd="0" presId="urn:microsoft.com/office/officeart/2005/8/layout/default"/>
    <dgm:cxn modelId="{66299909-8B82-4474-9A58-634E42E5A708}" type="presParOf" srcId="{CEC7ABFB-844C-4D7D-A933-884941D4ED96}" destId="{93A649BC-849A-46F7-A7A9-420F1CBEB8ED}" srcOrd="21" destOrd="0" presId="urn:microsoft.com/office/officeart/2005/8/layout/default"/>
    <dgm:cxn modelId="{7B7664EB-16A9-4F42-8582-E8DDA4A367EF}" type="presParOf" srcId="{CEC7ABFB-844C-4D7D-A933-884941D4ED96}" destId="{D829242F-BEA1-428B-972B-9466210487D3}" srcOrd="22" destOrd="0" presId="urn:microsoft.com/office/officeart/2005/8/layout/default"/>
    <dgm:cxn modelId="{1C0CEBA7-B6E0-42E6-821B-B72D1AD072CE}" type="presParOf" srcId="{CEC7ABFB-844C-4D7D-A933-884941D4ED96}" destId="{EFCCC12D-A7F9-4A06-ABA9-4D22F359525E}" srcOrd="23" destOrd="0" presId="urn:microsoft.com/office/officeart/2005/8/layout/default"/>
    <dgm:cxn modelId="{843F3F42-A8C0-43FF-AF1A-0BAD1B5DB9EB}" type="presParOf" srcId="{CEC7ABFB-844C-4D7D-A933-884941D4ED96}" destId="{DCB0E243-B660-4A4A-9310-37B85C95460C}" srcOrd="24" destOrd="0" presId="urn:microsoft.com/office/officeart/2005/8/layout/default"/>
    <dgm:cxn modelId="{241E966E-603F-4ABD-96F9-28B26539782E}" type="presParOf" srcId="{CEC7ABFB-844C-4D7D-A933-884941D4ED96}" destId="{7C486F84-BA46-4F17-BA5A-B05AD499DB38}" srcOrd="25" destOrd="0" presId="urn:microsoft.com/office/officeart/2005/8/layout/default"/>
    <dgm:cxn modelId="{11DFEA06-437C-4FF8-8DE7-D9A030CFF74F}" type="presParOf" srcId="{CEC7ABFB-844C-4D7D-A933-884941D4ED96}" destId="{E5F4FF21-D7BD-4513-ADFA-853177271EEF}" srcOrd="26" destOrd="0" presId="urn:microsoft.com/office/officeart/2005/8/layout/default"/>
    <dgm:cxn modelId="{91D1492D-AC11-4F78-9ADC-87BA08155274}" type="presParOf" srcId="{CEC7ABFB-844C-4D7D-A933-884941D4ED96}" destId="{DE1F7276-E87D-4034-8128-35A6D5A59BCF}" srcOrd="27" destOrd="0" presId="urn:microsoft.com/office/officeart/2005/8/layout/default"/>
    <dgm:cxn modelId="{AECCA138-E70E-4AE5-8E33-5708AF3FBFE3}" type="presParOf" srcId="{CEC7ABFB-844C-4D7D-A933-884941D4ED96}" destId="{E36A96B1-C7CB-4EC2-8419-6C8406688DDE}" srcOrd="2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496EFD-85BD-4B93-B49D-36D798BE7368}">
      <dsp:nvSpPr>
        <dsp:cNvPr id="0" name=""/>
        <dsp:cNvSpPr/>
      </dsp:nvSpPr>
      <dsp:spPr>
        <a:xfrm>
          <a:off x="1283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A41CE-840A-4F6F-A6C9-EC4CAB7EFA4C}">
      <dsp:nvSpPr>
        <dsp:cNvPr id="0" name=""/>
        <dsp:cNvSpPr/>
      </dsp:nvSpPr>
      <dsp:spPr>
        <a:xfrm>
          <a:off x="501904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/>
            <a:t>Člověk s mentálním postižením nemá spirituální potřeby</a:t>
          </a:r>
          <a:endParaRPr lang="en-US" sz="4200" kern="1200"/>
        </a:p>
      </dsp:txBody>
      <dsp:txXfrm>
        <a:off x="585701" y="1066737"/>
        <a:ext cx="4337991" cy="2693452"/>
      </dsp:txXfrm>
    </dsp:sp>
    <dsp:sp modelId="{28D47917-110E-4C95-955A-6BC8A8CC82C0}">
      <dsp:nvSpPr>
        <dsp:cNvPr id="0" name=""/>
        <dsp:cNvSpPr/>
      </dsp:nvSpPr>
      <dsp:spPr>
        <a:xfrm>
          <a:off x="5508110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2AAEA2-446B-470D-A442-F708F8A33CD1}">
      <dsp:nvSpPr>
        <dsp:cNvPr id="0" name=""/>
        <dsp:cNvSpPr/>
      </dsp:nvSpPr>
      <dsp:spPr>
        <a:xfrm>
          <a:off x="6008730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/>
            <a:t>Kde a jak umírá člověk s mentálním postižením? </a:t>
          </a:r>
          <a:endParaRPr lang="en-US" sz="4200" kern="1200"/>
        </a:p>
      </dsp:txBody>
      <dsp:txXfrm>
        <a:off x="6092527" y="1066737"/>
        <a:ext cx="4337991" cy="2693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0C48C-7265-454A-AF9F-352158BC6A6B}">
      <dsp:nvSpPr>
        <dsp:cNvPr id="0" name=""/>
        <dsp:cNvSpPr/>
      </dsp:nvSpPr>
      <dsp:spPr>
        <a:xfrm>
          <a:off x="1339" y="522127"/>
          <a:ext cx="4701480" cy="29854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5D047B2-0A10-475A-976F-E07F6F3CF0EE}">
      <dsp:nvSpPr>
        <dsp:cNvPr id="0" name=""/>
        <dsp:cNvSpPr/>
      </dsp:nvSpPr>
      <dsp:spPr>
        <a:xfrm>
          <a:off x="523726" y="1018395"/>
          <a:ext cx="4701480" cy="2985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b="1" kern="1200" dirty="0"/>
            <a:t>Nahodilé zdroje </a:t>
          </a:r>
          <a:r>
            <a:rPr lang="cs-CZ" sz="5200" kern="1200" dirty="0"/>
            <a:t>(přichází neočekávaně)</a:t>
          </a:r>
          <a:endParaRPr lang="en-US" sz="5200" kern="1200" dirty="0"/>
        </a:p>
      </dsp:txBody>
      <dsp:txXfrm>
        <a:off x="611167" y="1105836"/>
        <a:ext cx="4526598" cy="2810558"/>
      </dsp:txXfrm>
    </dsp:sp>
    <dsp:sp modelId="{5C4B4074-337C-4277-B31D-FA416D2C45F7}">
      <dsp:nvSpPr>
        <dsp:cNvPr id="0" name=""/>
        <dsp:cNvSpPr/>
      </dsp:nvSpPr>
      <dsp:spPr>
        <a:xfrm>
          <a:off x="5747593" y="522127"/>
          <a:ext cx="4701480" cy="29854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09775E1-997A-494A-9188-B52610446B0E}">
      <dsp:nvSpPr>
        <dsp:cNvPr id="0" name=""/>
        <dsp:cNvSpPr/>
      </dsp:nvSpPr>
      <dsp:spPr>
        <a:xfrm>
          <a:off x="6269980" y="1018395"/>
          <a:ext cx="4701480" cy="29854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b="1" kern="1200"/>
            <a:t>Vědomé, očekávané zdroje</a:t>
          </a:r>
          <a:endParaRPr lang="en-US" sz="5200" kern="1200"/>
        </a:p>
      </dsp:txBody>
      <dsp:txXfrm>
        <a:off x="6357421" y="1105836"/>
        <a:ext cx="4526598" cy="28105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521669-C24F-4F18-A96B-4BDBAAD22E23}">
      <dsp:nvSpPr>
        <dsp:cNvPr id="0" name=""/>
        <dsp:cNvSpPr/>
      </dsp:nvSpPr>
      <dsp:spPr>
        <a:xfrm>
          <a:off x="0" y="1120267"/>
          <a:ext cx="3086099" cy="1959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E37393-D163-4D42-A1C5-C2970D7DBD94}">
      <dsp:nvSpPr>
        <dsp:cNvPr id="0" name=""/>
        <dsp:cNvSpPr/>
      </dsp:nvSpPr>
      <dsp:spPr>
        <a:xfrm>
          <a:off x="342900" y="1446022"/>
          <a:ext cx="3086099" cy="1959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1. </a:t>
          </a:r>
          <a:r>
            <a:rPr lang="cs-CZ" sz="2600" b="1" kern="1200"/>
            <a:t>nevratnost</a:t>
          </a:r>
          <a:r>
            <a:rPr lang="cs-CZ" sz="2600" kern="1200"/>
            <a:t> – porozumění toho, že když člověk zemřel, nemůže „začít žít“</a:t>
          </a:r>
          <a:endParaRPr lang="en-US" sz="2600" kern="1200"/>
        </a:p>
      </dsp:txBody>
      <dsp:txXfrm>
        <a:off x="400297" y="1503419"/>
        <a:ext cx="2971305" cy="1844879"/>
      </dsp:txXfrm>
    </dsp:sp>
    <dsp:sp modelId="{1C5834DA-9E6A-4225-8CCB-7A155619FABF}">
      <dsp:nvSpPr>
        <dsp:cNvPr id="0" name=""/>
        <dsp:cNvSpPr/>
      </dsp:nvSpPr>
      <dsp:spPr>
        <a:xfrm>
          <a:off x="3771900" y="1120267"/>
          <a:ext cx="3086099" cy="1959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0F52E7-FCBB-43F8-AF31-AF056EA737F2}">
      <dsp:nvSpPr>
        <dsp:cNvPr id="0" name=""/>
        <dsp:cNvSpPr/>
      </dsp:nvSpPr>
      <dsp:spPr>
        <a:xfrm>
          <a:off x="4114800" y="1446022"/>
          <a:ext cx="3086099" cy="1959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2. </a:t>
          </a:r>
          <a:r>
            <a:rPr lang="cs-CZ" sz="2600" b="1" kern="1200"/>
            <a:t>Nefunkčnost </a:t>
          </a:r>
          <a:r>
            <a:rPr lang="cs-CZ" sz="2600" kern="1200"/>
            <a:t>– po smrti přestáváme „fungovat“</a:t>
          </a:r>
          <a:endParaRPr lang="en-US" sz="2600" kern="1200"/>
        </a:p>
      </dsp:txBody>
      <dsp:txXfrm>
        <a:off x="4172197" y="1503419"/>
        <a:ext cx="2971305" cy="1844879"/>
      </dsp:txXfrm>
    </dsp:sp>
    <dsp:sp modelId="{4C56E5A4-92C0-4200-98E1-D4F3DD4DE891}">
      <dsp:nvSpPr>
        <dsp:cNvPr id="0" name=""/>
        <dsp:cNvSpPr/>
      </dsp:nvSpPr>
      <dsp:spPr>
        <a:xfrm>
          <a:off x="7543800" y="1120267"/>
          <a:ext cx="3086099" cy="1959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EA7A44-B894-4330-993C-C7099FAE24E1}">
      <dsp:nvSpPr>
        <dsp:cNvPr id="0" name=""/>
        <dsp:cNvSpPr/>
      </dsp:nvSpPr>
      <dsp:spPr>
        <a:xfrm>
          <a:off x="7886699" y="1446022"/>
          <a:ext cx="3086099" cy="1959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3. </a:t>
          </a:r>
          <a:r>
            <a:rPr lang="cs-CZ" sz="2600" b="1" kern="1200"/>
            <a:t>Univerzalita</a:t>
          </a:r>
          <a:r>
            <a:rPr lang="cs-CZ" sz="2600" kern="1200"/>
            <a:t> – porozumění toho, že všichni jednou zemřeme</a:t>
          </a:r>
          <a:endParaRPr lang="en-US" sz="2600" kern="1200"/>
        </a:p>
      </dsp:txBody>
      <dsp:txXfrm>
        <a:off x="7944096" y="1503419"/>
        <a:ext cx="2971305" cy="18448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F109-40F1-4511-AB6D-58046C50FF39}">
      <dsp:nvSpPr>
        <dsp:cNvPr id="0" name=""/>
        <dsp:cNvSpPr/>
      </dsp:nvSpPr>
      <dsp:spPr>
        <a:xfrm>
          <a:off x="512139" y="846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Zjišťovat duchovní potřeby již u sociálního šetření</a:t>
          </a:r>
          <a:endParaRPr lang="en-US" sz="1000" kern="1200"/>
        </a:p>
      </dsp:txBody>
      <dsp:txXfrm>
        <a:off x="512139" y="846"/>
        <a:ext cx="1675655" cy="1005393"/>
      </dsp:txXfrm>
    </dsp:sp>
    <dsp:sp modelId="{D1A4DC81-3C65-4138-80E4-E7754CCB27B2}">
      <dsp:nvSpPr>
        <dsp:cNvPr id="0" name=""/>
        <dsp:cNvSpPr/>
      </dsp:nvSpPr>
      <dsp:spPr>
        <a:xfrm>
          <a:off x="2355361" y="846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Zajistit uspokojování duchovních potřeb (i v širším slova smyslu, nejen kdo je věřící x nevěřící), role koordinátora duch. potřeb</a:t>
          </a:r>
          <a:endParaRPr lang="en-US" sz="1000" kern="1200"/>
        </a:p>
      </dsp:txBody>
      <dsp:txXfrm>
        <a:off x="2355361" y="846"/>
        <a:ext cx="1675655" cy="1005393"/>
      </dsp:txXfrm>
    </dsp:sp>
    <dsp:sp modelId="{87C3B6E5-F03D-4D83-A9D6-6B3B9F6DFEC2}">
      <dsp:nvSpPr>
        <dsp:cNvPr id="0" name=""/>
        <dsp:cNvSpPr/>
      </dsp:nvSpPr>
      <dsp:spPr>
        <a:xfrm>
          <a:off x="4198582" y="846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Aktivně nabízet, potřeby se v průběhu života mění</a:t>
          </a:r>
          <a:endParaRPr lang="en-US" sz="1000" kern="1200"/>
        </a:p>
      </dsp:txBody>
      <dsp:txXfrm>
        <a:off x="4198582" y="846"/>
        <a:ext cx="1675655" cy="1005393"/>
      </dsp:txXfrm>
    </dsp:sp>
    <dsp:sp modelId="{0D1EDE82-1018-452E-9127-62ADD8864E55}">
      <dsp:nvSpPr>
        <dsp:cNvPr id="0" name=""/>
        <dsp:cNvSpPr/>
      </dsp:nvSpPr>
      <dsp:spPr>
        <a:xfrm>
          <a:off x="6041804" y="846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Setkávání nad etickými otázkami (svědomí, odpouštění, vděčnost, dobro X zlo….)</a:t>
          </a:r>
          <a:endParaRPr lang="en-US" sz="1000" kern="1200"/>
        </a:p>
      </dsp:txBody>
      <dsp:txXfrm>
        <a:off x="6041804" y="846"/>
        <a:ext cx="1675655" cy="1005393"/>
      </dsp:txXfrm>
    </dsp:sp>
    <dsp:sp modelId="{F473A029-81FE-428D-B1E8-1292F304F202}">
      <dsp:nvSpPr>
        <dsp:cNvPr id="0" name=""/>
        <dsp:cNvSpPr/>
      </dsp:nvSpPr>
      <dsp:spPr>
        <a:xfrm>
          <a:off x="512139" y="1173805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Prožívání roku v jeho rituálech – vysvětlování důvod slavení Vánoce, Velikonoce – možnost tak se rozhodnout, zda to takto slavit chci)</a:t>
          </a:r>
          <a:endParaRPr lang="en-US" sz="1000" kern="1200"/>
        </a:p>
      </dsp:txBody>
      <dsp:txXfrm>
        <a:off x="512139" y="1173805"/>
        <a:ext cx="1675655" cy="1005393"/>
      </dsp:txXfrm>
    </dsp:sp>
    <dsp:sp modelId="{DA5C70CA-DC36-45AE-834E-3DEE77DAFB7C}">
      <dsp:nvSpPr>
        <dsp:cNvPr id="0" name=""/>
        <dsp:cNvSpPr/>
      </dsp:nvSpPr>
      <dsp:spPr>
        <a:xfrm>
          <a:off x="2355361" y="1173805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Mluvit o často tabuizovaných tématech – umírání, smrt – zbavovat se strachu ze smrti</a:t>
          </a:r>
          <a:endParaRPr lang="en-US" sz="1000" kern="1200"/>
        </a:p>
      </dsp:txBody>
      <dsp:txXfrm>
        <a:off x="2355361" y="1173805"/>
        <a:ext cx="1675655" cy="1005393"/>
      </dsp:txXfrm>
    </dsp:sp>
    <dsp:sp modelId="{23FDE1E4-434E-4220-B4D8-D915E39FD4CA}">
      <dsp:nvSpPr>
        <dsp:cNvPr id="0" name=""/>
        <dsp:cNvSpPr/>
      </dsp:nvSpPr>
      <dsp:spPr>
        <a:xfrm>
          <a:off x="4198582" y="1173805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Doprovázení truchlících (při ztrátě nejbližších – rodina, spolubydlící…)</a:t>
          </a:r>
          <a:endParaRPr lang="en-US" sz="1000" kern="1200"/>
        </a:p>
      </dsp:txBody>
      <dsp:txXfrm>
        <a:off x="4198582" y="1173805"/>
        <a:ext cx="1675655" cy="1005393"/>
      </dsp:txXfrm>
    </dsp:sp>
    <dsp:sp modelId="{5D290E86-E364-45AD-AB3F-E343ABB3DADD}">
      <dsp:nvSpPr>
        <dsp:cNvPr id="0" name=""/>
        <dsp:cNvSpPr/>
      </dsp:nvSpPr>
      <dsp:spPr>
        <a:xfrm>
          <a:off x="6041804" y="1173805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Doprovázení umírajících – navázání spolupráce s Centry doprovázení v nemocnicích, být s klientem až do konce…součást paliativní péče</a:t>
          </a:r>
          <a:endParaRPr lang="en-US" sz="1000" kern="1200"/>
        </a:p>
      </dsp:txBody>
      <dsp:txXfrm>
        <a:off x="6041804" y="1173805"/>
        <a:ext cx="1675655" cy="1005393"/>
      </dsp:txXfrm>
    </dsp:sp>
    <dsp:sp modelId="{166D6972-2555-4E25-97BF-CD664A2079A6}">
      <dsp:nvSpPr>
        <dsp:cNvPr id="0" name=""/>
        <dsp:cNvSpPr/>
      </dsp:nvSpPr>
      <dsp:spPr>
        <a:xfrm>
          <a:off x="512139" y="2346764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Součást multidisciplinárního týmu  </a:t>
          </a:r>
          <a:endParaRPr lang="en-US" sz="1000" kern="1200"/>
        </a:p>
      </dsp:txBody>
      <dsp:txXfrm>
        <a:off x="512139" y="2346764"/>
        <a:ext cx="1675655" cy="1005393"/>
      </dsp:txXfrm>
    </dsp:sp>
    <dsp:sp modelId="{FCB09F02-B343-4D56-A2A7-FE3013755EB4}">
      <dsp:nvSpPr>
        <dsp:cNvPr id="0" name=""/>
        <dsp:cNvSpPr/>
      </dsp:nvSpPr>
      <dsp:spPr>
        <a:xfrm>
          <a:off x="2355361" y="2346764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Doprovázení pracovníků při úmrtí</a:t>
          </a:r>
          <a:endParaRPr lang="en-US" sz="1000" kern="1200"/>
        </a:p>
      </dsp:txBody>
      <dsp:txXfrm>
        <a:off x="2355361" y="2346764"/>
        <a:ext cx="1675655" cy="1005393"/>
      </dsp:txXfrm>
    </dsp:sp>
    <dsp:sp modelId="{1C1C5D12-EA15-4CF7-8441-F5E882C92DB2}">
      <dsp:nvSpPr>
        <dsp:cNvPr id="0" name=""/>
        <dsp:cNvSpPr/>
      </dsp:nvSpPr>
      <dsp:spPr>
        <a:xfrm>
          <a:off x="4198582" y="2346764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Osvěta pracovníků (akreditovaná školení)</a:t>
          </a:r>
          <a:endParaRPr lang="en-US" sz="1000" kern="1200"/>
        </a:p>
      </dsp:txBody>
      <dsp:txXfrm>
        <a:off x="4198582" y="2346764"/>
        <a:ext cx="1675655" cy="1005393"/>
      </dsp:txXfrm>
    </dsp:sp>
    <dsp:sp modelId="{D829242F-BEA1-428B-972B-9466210487D3}">
      <dsp:nvSpPr>
        <dsp:cNvPr id="0" name=""/>
        <dsp:cNvSpPr/>
      </dsp:nvSpPr>
      <dsp:spPr>
        <a:xfrm>
          <a:off x="6041804" y="2346764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Pietní místo při úmrtí </a:t>
          </a:r>
          <a:endParaRPr lang="en-US" sz="1000" kern="1200"/>
        </a:p>
      </dsp:txBody>
      <dsp:txXfrm>
        <a:off x="6041804" y="2346764"/>
        <a:ext cx="1675655" cy="1005393"/>
      </dsp:txXfrm>
    </dsp:sp>
    <dsp:sp modelId="{DCB0E243-B660-4A4A-9310-37B85C95460C}">
      <dsp:nvSpPr>
        <dsp:cNvPr id="0" name=""/>
        <dsp:cNvSpPr/>
      </dsp:nvSpPr>
      <dsp:spPr>
        <a:xfrm>
          <a:off x="1433750" y="3519723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Rituál rozloučení při úmrtí</a:t>
          </a:r>
          <a:endParaRPr lang="en-US" sz="1000" kern="1200"/>
        </a:p>
      </dsp:txBody>
      <dsp:txXfrm>
        <a:off x="1433750" y="3519723"/>
        <a:ext cx="1675655" cy="1005393"/>
      </dsp:txXfrm>
    </dsp:sp>
    <dsp:sp modelId="{E5F4FF21-D7BD-4513-ADFA-853177271EEF}">
      <dsp:nvSpPr>
        <dsp:cNvPr id="0" name=""/>
        <dsp:cNvSpPr/>
      </dsp:nvSpPr>
      <dsp:spPr>
        <a:xfrm>
          <a:off x="3276972" y="3519723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Úcta k ostatkům zemřelých klientů - Hrob Domova Sulická – ukládání uren, místo vzpomínání a setkávání i s opatrovníky zesnulých nejen při památce zesnulých </a:t>
          </a:r>
          <a:endParaRPr lang="en-US" sz="1000" kern="1200"/>
        </a:p>
      </dsp:txBody>
      <dsp:txXfrm>
        <a:off x="3276972" y="3519723"/>
        <a:ext cx="1675655" cy="1005393"/>
      </dsp:txXfrm>
    </dsp:sp>
    <dsp:sp modelId="{E36A96B1-C7CB-4EC2-8419-6C8406688DDE}">
      <dsp:nvSpPr>
        <dsp:cNvPr id="0" name=""/>
        <dsp:cNvSpPr/>
      </dsp:nvSpPr>
      <dsp:spPr>
        <a:xfrm>
          <a:off x="5120193" y="3519723"/>
          <a:ext cx="1675655" cy="10053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Kniha Života – uchování vzpomínek</a:t>
          </a:r>
          <a:endParaRPr lang="en-US" sz="1000" kern="1200"/>
        </a:p>
      </dsp:txBody>
      <dsp:txXfrm>
        <a:off x="5120193" y="3519723"/>
        <a:ext cx="1675655" cy="1005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CB564-AED4-1655-C8F6-48AC9BDD0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EDD443-E1A8-0953-1065-844D0DB2F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ED97DE-7964-8EED-DDF4-572734935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5CBB-4DE3-4EF7-9A2C-4BE7B51693BA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7C2CC8-F855-C23A-A7E1-667C455D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4B70D5-3BA7-FF20-B2A8-E6897EE51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5BE5-C158-40D9-A66B-A01D72FDA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84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9266F-0444-430A-F71E-2BE4902BE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2A481A-4DBB-3855-A5B6-3BBCEEAEF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856ED3-1A6B-CB50-74F0-8A1ED4D2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5CBB-4DE3-4EF7-9A2C-4BE7B51693BA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BC961E-6CC4-FDBD-620D-31E6A90C7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501BD7-2AD7-73CE-63D1-05D3DAF29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5BE5-C158-40D9-A66B-A01D72FDA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14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82FB436-3AC1-6EB7-FEFD-6925A93E42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69A984C-F7C0-2A46-C89B-E6089511C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46182B-CDC4-E05A-DD90-0E671CBAF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5CBB-4DE3-4EF7-9A2C-4BE7B51693BA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3FD622-7E0D-8CD6-D3F7-3E88BB02A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A74E72-F5D3-0BAA-F9AF-74EF1773F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5BE5-C158-40D9-A66B-A01D72FDA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470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693C-C012-4A2B-8166-F8B6FD66B3AF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5C8B-73CD-4156-BAC6-762227FE3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318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693C-C012-4A2B-8166-F8B6FD66B3AF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5C8B-73CD-4156-BAC6-762227FE3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87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693C-C012-4A2B-8166-F8B6FD66B3AF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5C8B-73CD-4156-BAC6-762227FE3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165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693C-C012-4A2B-8166-F8B6FD66B3AF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5C8B-73CD-4156-BAC6-762227FE3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747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693C-C012-4A2B-8166-F8B6FD66B3AF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5C8B-73CD-4156-BAC6-762227FE3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444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693C-C012-4A2B-8166-F8B6FD66B3AF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5C8B-73CD-4156-BAC6-762227FE3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126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693C-C012-4A2B-8166-F8B6FD66B3AF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5C8B-73CD-4156-BAC6-762227FE3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175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693C-C012-4A2B-8166-F8B6FD66B3AF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5C8B-73CD-4156-BAC6-762227FE3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05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1681A-B27A-FE03-06A5-895697E88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3050DE-EAF1-1CCA-46B2-17C518C5F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C16DB1-7108-D71A-E08E-FF45D31B2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5CBB-4DE3-4EF7-9A2C-4BE7B51693BA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EC8382-41B6-CAB9-BB5F-2091D0D23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603E90-94FF-F178-7E4A-B889BB4F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5BE5-C158-40D9-A66B-A01D72FDA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5207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693C-C012-4A2B-8166-F8B6FD66B3AF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5C8B-73CD-4156-BAC6-762227FE3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7673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693C-C012-4A2B-8166-F8B6FD66B3AF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5C8B-73CD-4156-BAC6-762227FE3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2110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693C-C012-4A2B-8166-F8B6FD66B3AF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5C8B-73CD-4156-BAC6-762227FE3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29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47699-BFB6-C16F-6699-93D19BE2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FA9575-3AD8-38D5-AAC8-37C4BD1BC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F32221-D230-528C-C72A-02D1B2698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5CBB-4DE3-4EF7-9A2C-4BE7B51693BA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D49EF1-64FA-A51F-AE5F-9991DF09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C56D0C-DC57-7B34-761B-929F72F38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5BE5-C158-40D9-A66B-A01D72FDA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46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1E8F7-2759-EB2B-C6DD-C47D10F2D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0812C9-E40E-88DC-603E-5084208C75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B32C83-930A-9AD1-8E53-64D398F5E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BC8343-D159-752C-A70B-67EF1C1C6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5CBB-4DE3-4EF7-9A2C-4BE7B51693BA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CDACBC-49B4-CD66-7476-1E416C5C0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CAE26F-0D7A-58D1-93BC-F68FBE276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5BE5-C158-40D9-A66B-A01D72FDA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28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EFEFDF-178F-E63A-E3BC-6828164A7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42EA6C-4369-88BC-C039-B835C4990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A8A140-CBF9-8E97-8E50-0713FF032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94C05B2-F078-7A30-A504-A0B424CBD8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2A4381D-435E-DF52-5ED1-B2B173261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9630081-C6B0-7E1E-59A2-868E155B3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5CBB-4DE3-4EF7-9A2C-4BE7B51693BA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5368568-18F8-EA62-19B1-4D8337622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CB5C5C-0604-6F65-5A30-B1A9F41DE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5BE5-C158-40D9-A66B-A01D72FDA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51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6053F-9164-ACD3-7B6C-1318756D5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7039503-0975-A3DE-9E22-6562B0EDC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5CBB-4DE3-4EF7-9A2C-4BE7B51693BA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68550BA-71A3-6E5A-6FE6-5C4950F87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15E2EEF-6B39-152B-FFE3-D9FF9A61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5BE5-C158-40D9-A66B-A01D72FDA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01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6A0CB4F-0799-6E7F-8D18-6B7A5AE65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5CBB-4DE3-4EF7-9A2C-4BE7B51693BA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DED212F-1AC5-7DA9-EFFD-1019F4B27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C14A5A1-397A-7118-2A86-FE2E5FC52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5BE5-C158-40D9-A66B-A01D72FDA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024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99CE7-FAEE-F0BA-D388-6ADF1E3F3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B4ABE-E95C-5886-DCE4-E81FA9070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590D6D-4C81-399F-05B8-C58F940BD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F0E77B-7AC4-D688-D190-4ECEF8EFA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5CBB-4DE3-4EF7-9A2C-4BE7B51693BA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CB1C0B-01D7-752D-F45C-A2B788744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92C7D8-B349-1977-3203-31765CDE7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5BE5-C158-40D9-A66B-A01D72FDA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1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16865-8461-2C7D-645B-7217454B8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60870BB-4ED6-ACCC-8105-556A8229C8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DD81EF-B336-7EAA-2FD3-0DFB45810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B836B2-B6FE-29FD-3FD6-05990AFB2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5CBB-4DE3-4EF7-9A2C-4BE7B51693BA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831D23-86AF-A3EC-B93E-6861F6520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9A74B0-4166-5356-34C8-9022F604A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55BE5-C158-40D9-A66B-A01D72FDA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7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3C3302C-4095-CEB9-80CA-9353D3DD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4AB9D1-3DE8-EB4C-5462-B05BC5FF5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1C2915-45DC-112C-272E-04B3E6850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35CBB-4DE3-4EF7-9A2C-4BE7B51693BA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84642E-A9D6-C434-DB98-E79F1F7718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773CF5-886F-580F-3373-A0F806FED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55BE5-C158-40D9-A66B-A01D72FDA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48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D693C-C012-4A2B-8166-F8B6FD66B3AF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15C8B-73CD-4156-BAC6-762227FE3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52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576F9A-68CC-0912-2A15-9D2F85BC6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r>
              <a:rPr lang="cs-CZ" sz="4800" dirty="0">
                <a:solidFill>
                  <a:srgbClr val="FFFFFF"/>
                </a:solidFill>
              </a:rPr>
              <a:t>Duchovní potřeby osob s mentálním znevýhodnění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31F1C7-AAF3-EB9A-6971-8C0DA8E63A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r>
              <a:rPr lang="cs-CZ" b="1" dirty="0"/>
              <a:t>Mgr. Jana Biňovcová</a:t>
            </a:r>
          </a:p>
          <a:p>
            <a:r>
              <a:rPr lang="cs-CZ" dirty="0"/>
              <a:t>Domov Sulická </a:t>
            </a:r>
          </a:p>
          <a:p>
            <a:r>
              <a:rPr lang="cs-CZ" dirty="0"/>
              <a:t>Evangelická akademie</a:t>
            </a:r>
          </a:p>
        </p:txBody>
      </p:sp>
    </p:spTree>
    <p:extLst>
      <p:ext uri="{BB962C8B-B14F-4D97-AF65-F5344CB8AC3E}">
        <p14:creationId xmlns:p14="http://schemas.microsoft.com/office/powerpoint/2010/main" val="1818770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Duchovní doprovázení lidí s mentálním znevýhodněním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/>
          </a:p>
          <a:p>
            <a:pPr algn="ctr"/>
            <a:r>
              <a:rPr lang="cs-CZ" dirty="0"/>
              <a:t>Velmi důležité je, abychom neomezili duchovní doprovázení pouze v kontextu umírání, ale  </a:t>
            </a:r>
            <a:r>
              <a:rPr lang="cs-CZ" b="1" dirty="0"/>
              <a:t>po celý lidský život. 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817" y="4365105"/>
            <a:ext cx="33623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2272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1">
            <a:extLst>
              <a:ext uri="{FF2B5EF4-FFF2-40B4-BE49-F238E27FC236}">
                <a16:creationId xmlns:a16="http://schemas.microsoft.com/office/drawing/2014/main" id="{A94120D0-AF18-4D10-BF94-93A5DAEEA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4038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/>
              <a:t>Duchovní potřeby našich uživatelů se snažíme naplňovat v nejrůznějších oblastech, se zdůrazněním, že není toto doprovázení zaměřeno jen na „poslední věci člověka“ , ale také je zdůrazněna </a:t>
            </a:r>
            <a:r>
              <a:rPr lang="cs-CZ" sz="2400" b="1"/>
              <a:t>radost ze života </a:t>
            </a:r>
            <a:r>
              <a:rPr lang="cs-CZ" sz="2400"/>
              <a:t>a </a:t>
            </a:r>
            <a:r>
              <a:rPr lang="cs-CZ" sz="2400" b="1"/>
              <a:t>vděčnost</a:t>
            </a:r>
            <a:r>
              <a:rPr lang="cs-CZ" sz="2400"/>
              <a:t> nad byť zdánlivou všedností dnů žitých v „ústavním zařízení</a:t>
            </a:r>
            <a:r>
              <a:rPr lang="cs-CZ" sz="2400" b="1"/>
              <a:t>“.</a:t>
            </a:r>
          </a:p>
          <a:p>
            <a:pPr>
              <a:lnSpc>
                <a:spcPct val="90000"/>
              </a:lnSpc>
            </a:pPr>
            <a:endParaRPr lang="cs-CZ" sz="240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2096295"/>
            <a:ext cx="4038600" cy="35337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0836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2B8FD-7E56-AC50-9348-E3695BF81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u="sng" dirty="0"/>
              <a:t>Duchovní potřeby v obecné rovině mohou zahrnovat</a:t>
            </a:r>
            <a:r>
              <a:rPr lang="cs-CZ" b="1" u="sng" dirty="0"/>
              <a:t>: </a:t>
            </a:r>
            <a:br>
              <a:rPr lang="cs-CZ" b="1" u="sng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27DBCE-75A4-0381-5AAD-0EE902899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Potřeba lásky </a:t>
            </a:r>
          </a:p>
          <a:p>
            <a:pPr lvl="0"/>
            <a:r>
              <a:rPr lang="cs-CZ" dirty="0"/>
              <a:t>Potřeba zbavit se hrůzy ze smrti </a:t>
            </a:r>
          </a:p>
          <a:p>
            <a:pPr lvl="0"/>
            <a:r>
              <a:rPr lang="cs-CZ" dirty="0"/>
              <a:t>Potřeba přijmout svůj život a sebe sama včetně nezměnitelných daností a omezení vlastních chyb a nedokonalostí</a:t>
            </a:r>
          </a:p>
          <a:p>
            <a:pPr lvl="0"/>
            <a:r>
              <a:rPr lang="cs-CZ" dirty="0"/>
              <a:t>Potřeba usmíření vztahů </a:t>
            </a:r>
          </a:p>
          <a:p>
            <a:pPr lvl="0"/>
            <a:r>
              <a:rPr lang="cs-CZ" dirty="0"/>
              <a:t>Potřeba odpuštění a smazání viny </a:t>
            </a:r>
          </a:p>
          <a:p>
            <a:pPr lvl="0"/>
            <a:r>
              <a:rPr lang="cs-CZ" dirty="0"/>
              <a:t>Potřeba cítit se bezpečně a respektovaně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77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2000" b="1" u="sng" dirty="0"/>
              <a:t>Duchovní potřeby v konkrétní rovině mohou zahrnovat: </a:t>
            </a:r>
            <a:br>
              <a:rPr lang="cs-CZ" sz="2000" b="1" u="sng" dirty="0"/>
            </a:br>
            <a:endParaRPr lang="cs-CZ" sz="2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• Návštěvy kostela </a:t>
            </a:r>
          </a:p>
          <a:p>
            <a:pPr marL="0" indent="0">
              <a:buNone/>
            </a:pPr>
            <a:r>
              <a:rPr lang="cs-CZ" dirty="0"/>
              <a:t>• Přijímání svátostí</a:t>
            </a:r>
          </a:p>
          <a:p>
            <a:pPr marL="0" indent="0">
              <a:buNone/>
            </a:pPr>
            <a:r>
              <a:rPr lang="cs-CZ" dirty="0"/>
              <a:t>• Duchovní rozhovory</a:t>
            </a:r>
          </a:p>
          <a:p>
            <a:pPr marL="0" indent="0">
              <a:buNone/>
            </a:pPr>
            <a:r>
              <a:rPr lang="cs-CZ" dirty="0"/>
              <a:t>• Sdílení strachu, obav ze smrti, umírání – rozhovory na tato témata</a:t>
            </a:r>
          </a:p>
          <a:p>
            <a:pPr marL="0" indent="0">
              <a:buNone/>
            </a:pPr>
            <a:r>
              <a:rPr lang="cs-CZ" dirty="0"/>
              <a:t>• Sdílení radosti ze života a vděčnosti </a:t>
            </a:r>
          </a:p>
          <a:p>
            <a:pPr marL="0" indent="0">
              <a:buNone/>
            </a:pPr>
            <a:r>
              <a:rPr lang="cs-CZ" dirty="0"/>
              <a:t>• Modlitba, zpěv</a:t>
            </a:r>
          </a:p>
          <a:p>
            <a:pPr marL="0" indent="0">
              <a:buNone/>
            </a:pPr>
            <a:r>
              <a:rPr lang="cs-CZ" dirty="0"/>
              <a:t>• Návštěvy v nemocnicích</a:t>
            </a:r>
          </a:p>
          <a:p>
            <a:pPr marL="0" indent="0">
              <a:buNone/>
            </a:pPr>
            <a:r>
              <a:rPr lang="cs-CZ" dirty="0"/>
              <a:t>• Doprovázení umírajících a pozůstalých </a:t>
            </a:r>
          </a:p>
          <a:p>
            <a:pPr marL="0" indent="0">
              <a:buNone/>
            </a:pPr>
            <a:r>
              <a:rPr lang="cs-CZ" dirty="0"/>
              <a:t>• Vzpomínání na zemřelé, pieta</a:t>
            </a:r>
          </a:p>
          <a:p>
            <a:pPr marL="0" indent="0">
              <a:buNone/>
            </a:pPr>
            <a:r>
              <a:rPr lang="cs-CZ" dirty="0"/>
              <a:t>• Spolupráce s centry doprovázení při nemocnicích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046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59A25-799D-4E22-83C6-592BC1B0F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PROŽÍVÁNÍ ZÁRMUTKU OSOB S MP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C8B9A-13DF-41ED-B125-5ED635571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NIKDY NEPODCENIT ZÁRMUTEK !!!</a:t>
            </a:r>
          </a:p>
          <a:p>
            <a:pPr marL="0" indent="0" algn="ctr">
              <a:buNone/>
            </a:pPr>
            <a:r>
              <a:rPr lang="cs-CZ" dirty="0"/>
              <a:t>Znamenalo by to podcenění emočního života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Prožívání zármutku bývá ovlivněno tím, jak člověk s MP chápe skutečnost smrti</a:t>
            </a:r>
          </a:p>
        </p:txBody>
      </p:sp>
    </p:spTree>
    <p:extLst>
      <p:ext uri="{BB962C8B-B14F-4D97-AF65-F5344CB8AC3E}">
        <p14:creationId xmlns:p14="http://schemas.microsoft.com/office/powerpoint/2010/main" val="2680521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9C121-D4B3-47FA-BDBA-A458D49B5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/>
              <a:t>TŘI KOMPONENTY CHÁPÁNÍ SMRTI ČLOVĚKA S MENTÁLNÍM POSTIŽENÍM</a:t>
            </a:r>
            <a:br>
              <a:rPr lang="cs-CZ" sz="2800" dirty="0"/>
            </a:br>
            <a:endParaRPr lang="cs-CZ" sz="2800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009F3B6-3088-6D17-0554-0C21D595A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213709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646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E4DB8-1E90-4CD5-99F3-3740530CA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DE716C-C497-4C51-8969-C390B9A85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Příčiny smrti: nemoc, stáří</a:t>
            </a:r>
          </a:p>
          <a:p>
            <a:endParaRPr lang="cs-CZ" dirty="0"/>
          </a:p>
          <a:p>
            <a:r>
              <a:rPr lang="cs-CZ" dirty="0"/>
              <a:t>Významný vliv na prožívání ztráty člověka – sociální kontext</a:t>
            </a:r>
          </a:p>
          <a:p>
            <a:pPr marL="0" indent="0">
              <a:buNone/>
            </a:pPr>
            <a:r>
              <a:rPr lang="cs-CZ" dirty="0"/>
              <a:t> (kde celý život žil)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b="1" dirty="0"/>
              <a:t>ZTRÁTA PEČUJÍCÍHO RODIČE- ZTRÁTA ZÁKLADNÍ VZTAHOVÉ JISTOTY </a:t>
            </a:r>
          </a:p>
          <a:p>
            <a:pPr marL="0" indent="0" algn="ctr">
              <a:buNone/>
            </a:pPr>
            <a:r>
              <a:rPr lang="cs-CZ" dirty="0"/>
              <a:t>(často i garanta srozumitelnosti okolního světa)</a:t>
            </a:r>
          </a:p>
        </p:txBody>
      </p:sp>
    </p:spTree>
    <p:extLst>
      <p:ext uri="{BB962C8B-B14F-4D97-AF65-F5344CB8AC3E}">
        <p14:creationId xmlns:p14="http://schemas.microsoft.com/office/powerpoint/2010/main" val="3124824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b="1" dirty="0"/>
              <a:t>Doprovázení umírajících uživatelů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často opomíjeno je doprovázení  uživatelů s </a:t>
            </a:r>
            <a:r>
              <a:rPr lang="cs-CZ" b="1" u="sng" dirty="0"/>
              <a:t>nejvyšší mírou podpory </a:t>
            </a:r>
            <a:r>
              <a:rPr lang="cs-CZ" dirty="0"/>
              <a:t>, má ale stejně velkou důležitost, uživatel se necítí sám, důležitá je blízkost, možnost využití prvků </a:t>
            </a:r>
            <a:r>
              <a:rPr lang="cs-CZ" dirty="0" err="1"/>
              <a:t>preterapie</a:t>
            </a:r>
            <a:r>
              <a:rPr lang="cs-CZ" dirty="0"/>
              <a:t>, zmírňuje strach z nejistoty, osamění</a:t>
            </a:r>
          </a:p>
          <a:p>
            <a:r>
              <a:rPr lang="cs-CZ" dirty="0"/>
              <a:t>dobrá zkušenost s centry doprovázení v nemocnicích, nutná je spolupráce a komunikace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94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A630D-EBB3-426D-B3CF-731442AB9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700"/>
              <a:t>Příklady dobré praxe pro sociální služby</a:t>
            </a:r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E0659E0E-55CE-4CDD-888F-A8C55E754A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8645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E6E42-A30F-6E95-5923-F21D60D43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D3B41D-3DFB-62DC-6F9D-3B75FA48A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6000" dirty="0"/>
          </a:p>
          <a:p>
            <a:pPr marL="0" indent="0" algn="ctr">
              <a:buNone/>
            </a:pPr>
            <a:r>
              <a:rPr lang="cs-CZ" sz="6000" dirty="0"/>
              <a:t>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2947531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F8F200-CAC6-0E48-BC72-3EB886482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 opomíjené…..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6C70863-4B31-12DE-F520-005F0ED1FA1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549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ČASTÁ TEZE: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lidé s mentálním postižením </a:t>
            </a:r>
            <a:r>
              <a:rPr lang="cs-CZ" b="1" dirty="0"/>
              <a:t>nemohou </a:t>
            </a:r>
            <a:r>
              <a:rPr lang="cs-CZ" dirty="0"/>
              <a:t>prožívat duchovní život, jelikož mají ztížené abstraktní myšlení…….. 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564" y="4149081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6083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C1963E-DCA7-78D4-5970-B25340C69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endParaRPr lang="cs-CZ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20E69B-2E91-494D-06A0-2504F2F0C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To, že vůbec připustíme a zároveň přijmeme, že člověk s mentálním znevýhodněním může mít své duchovní potřeby, je dalším krokem k </a:t>
            </a: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humanizaci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sociálních služeb . </a:t>
            </a:r>
          </a:p>
          <a:p>
            <a:endParaRPr lang="cs-CZ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2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760DE-28A3-CDB5-EA48-F89B5E900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cs-CZ" b="1" dirty="0"/>
              <a:t>ZDROJE SPIRITUALITY </a:t>
            </a:r>
            <a:br>
              <a:rPr lang="cs-CZ" sz="2400" b="1" dirty="0"/>
            </a:br>
            <a:r>
              <a:rPr lang="cs-CZ" sz="2400" dirty="0"/>
              <a:t>u lidí s mentálním znevýhodněním</a:t>
            </a:r>
            <a:br>
              <a:rPr lang="cs-CZ" sz="2400" dirty="0"/>
            </a:br>
            <a:r>
              <a:rPr lang="cs-CZ" sz="2400" dirty="0"/>
              <a:t> v pobytové sociální službě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C1950F2-B681-05C0-540A-6EF46C259E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239079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0847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93C15-6F8D-DD41-D813-4AE68D08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Nahodilé zdroje: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5D8C3D-707E-A54D-844C-69110DEF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4100" b="1" dirty="0"/>
              <a:t>tzv. individuální doteky</a:t>
            </a:r>
            <a:r>
              <a:rPr lang="cs-CZ" dirty="0"/>
              <a:t>, situace, kdy se setkáváme s tzv. posvátnem (Pro někoho to může být západ slunce, zdolání hory či setkání s uměleckými díly, přelomové životní události…)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sz="4100" b="1" dirty="0"/>
              <a:t>vlastní životní zkušenost </a:t>
            </a:r>
            <a:r>
              <a:rPr lang="cs-CZ" dirty="0"/>
              <a:t>(kterou člověk s mentálním postižením během svého života zakusil ) </a:t>
            </a:r>
          </a:p>
          <a:p>
            <a:pPr marL="0" indent="0">
              <a:buNone/>
            </a:pPr>
            <a:r>
              <a:rPr lang="cs-CZ" dirty="0"/>
              <a:t>Např.: situace ohrožení vlastního života, např. nemocí, smrtí blízkého člověka zejména rodiče, sourozence nebo spolubydlícího, pečovatele</a:t>
            </a:r>
          </a:p>
          <a:p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3DEA617-489A-4E19-B691-41D6A46DA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736" y="2557462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4738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6D66A6-3C7D-DDA6-1562-4574276F5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Vědomé, očekávané zdroje spirituality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668498-61E9-E3FB-BF7D-38809A808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věřící rodina nebo církevní zařízení, ve kterém klient tráví podstatnou část svého života </a:t>
            </a:r>
          </a:p>
          <a:p>
            <a:endParaRPr lang="cs-CZ" dirty="0"/>
          </a:p>
          <a:p>
            <a:r>
              <a:rPr lang="cs-CZ" dirty="0"/>
              <a:t>pracovník služby soc. péče  (pozor na  riziko manipulace, či faktu, že se mu uživatel chce zavděčit, je mu příjemná pozornost, kterou takto získá)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531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Poskytovatelé pobytových služeb se potýkají s nedostatkem personálu</a:t>
            </a:r>
          </a:p>
          <a:p>
            <a:r>
              <a:rPr lang="cs-CZ" dirty="0"/>
              <a:t>Při nedostatku pracovníků přímé péče je velmi těžké udržet kvalitu služby</a:t>
            </a:r>
          </a:p>
          <a:p>
            <a:r>
              <a:rPr lang="cs-CZ" dirty="0"/>
              <a:t>Duchovní potřeby – kdo by měl čas a kapacitu je ze zaměstnanců řešit?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120" y="4363816"/>
            <a:ext cx="24955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5967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2B8FD-7E56-AC50-9348-E3695BF81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PRAXE….?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27DBCE-75A4-0381-5AAD-0EE902899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dvakrát do měsíce mše/bohoslužba v jídelně zejména pro ty, kteří jsou více či méně mobilní….</a:t>
            </a:r>
          </a:p>
          <a:p>
            <a:r>
              <a:rPr lang="cs-CZ" dirty="0"/>
              <a:t>Uspěchaný kněz, má čas zajít za ostatními?</a:t>
            </a:r>
          </a:p>
          <a:p>
            <a:pPr marL="0" indent="0">
              <a:buNone/>
            </a:pPr>
            <a:r>
              <a:rPr lang="cs-CZ" b="1" dirty="0"/>
              <a:t> 						A ví za kým?</a:t>
            </a:r>
          </a:p>
          <a:p>
            <a:r>
              <a:rPr lang="cs-CZ" dirty="0"/>
              <a:t>Dostávají uživatelé pobytových služeb možnost a prostor o svých duchovních potřebách mluvit?</a:t>
            </a:r>
          </a:p>
          <a:p>
            <a:r>
              <a:rPr lang="cs-CZ" dirty="0"/>
              <a:t>Dostávají tuto možnost pracovníci? (vyrovnávání se smrtí uživatelů, vlastní strach ze smrti,…)</a:t>
            </a:r>
          </a:p>
          <a:p>
            <a:r>
              <a:rPr lang="cs-CZ" dirty="0"/>
              <a:t>Nejsou duchovní témata zaměřena pouze na umírání a smrt? (opomíjená vděčnost, radost ze života, ...)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5065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889</Words>
  <Application>Microsoft Office PowerPoint</Application>
  <PresentationFormat>Širokoúhlá obrazovka</PresentationFormat>
  <Paragraphs>102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Motiv Office</vt:lpstr>
      <vt:lpstr>Motiv systému Office</vt:lpstr>
      <vt:lpstr>Duchovní potřeby osob s mentálním znevýhodnění</vt:lpstr>
      <vt:lpstr>Téma opomíjené…..</vt:lpstr>
      <vt:lpstr>ČASTÁ TEZE:</vt:lpstr>
      <vt:lpstr>Prezentace aplikace PowerPoint</vt:lpstr>
      <vt:lpstr>ZDROJE SPIRITUALITY  u lidí s mentálním znevýhodněním  v pobytové sociální službě</vt:lpstr>
      <vt:lpstr>Nahodilé zdroje: </vt:lpstr>
      <vt:lpstr>Vědomé, očekávané zdroje spirituality </vt:lpstr>
      <vt:lpstr>Realita</vt:lpstr>
      <vt:lpstr>PRAXE….?</vt:lpstr>
      <vt:lpstr>Duchovní doprovázení lidí s mentálním znevýhodněním</vt:lpstr>
      <vt:lpstr>Prezentace aplikace PowerPoint</vt:lpstr>
      <vt:lpstr>Duchovní potřeby v obecné rovině mohou zahrnovat:  </vt:lpstr>
      <vt:lpstr>Duchovní potřeby v konkrétní rovině mohou zahrnovat:  </vt:lpstr>
      <vt:lpstr>PROŽÍVÁNÍ ZÁRMUTKU OSOB S MP </vt:lpstr>
      <vt:lpstr>TŘI KOMPONENTY CHÁPÁNÍ SMRTI ČLOVĚKA S MENTÁLNÍM POSTIŽENÍM </vt:lpstr>
      <vt:lpstr>Prezentace aplikace PowerPoint</vt:lpstr>
      <vt:lpstr>Doprovázení umírajících uživatelů  </vt:lpstr>
      <vt:lpstr>Příklady dobré praxe pro sociální služby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Duchovní potřeby osob s mentálním znevýhodnění</dc:title>
  <dc:creator>Biňovcová Jana</dc:creator>
  <cp:lastModifiedBy>Biňovcová Jana</cp:lastModifiedBy>
  <cp:revision>2</cp:revision>
  <dcterms:created xsi:type="dcterms:W3CDTF">2023-04-24T11:33:51Z</dcterms:created>
  <dcterms:modified xsi:type="dcterms:W3CDTF">2023-04-27T06:46:02Z</dcterms:modified>
</cp:coreProperties>
</file>